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674" r:id="rId3"/>
    <p:sldId id="5676" r:id="rId4"/>
    <p:sldId id="5679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44" y="142852"/>
            <a:ext cx="8713788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85786" y="1000108"/>
          <a:ext cx="7429552" cy="3143272"/>
        </p:xfrm>
        <a:graphic>
          <a:graphicData uri="http://schemas.openxmlformats.org/drawingml/2006/table">
            <a:tbl>
              <a:tblPr/>
              <a:tblGrid>
                <a:gridCol w="2357454"/>
                <a:gridCol w="1500198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L=836m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 56m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~5. 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785786" y="5786454"/>
          <a:ext cx="7572428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214546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~5. 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3,339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(</a:t>
            </a:r>
            <a:r>
              <a:rPr lang="ko-KR" altLang="en-US" sz="15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928662" y="2714620"/>
          <a:ext cx="7643866" cy="1000132"/>
        </p:xfrm>
        <a:graphic>
          <a:graphicData uri="http://schemas.openxmlformats.org/drawingml/2006/table">
            <a:tbl>
              <a:tblPr/>
              <a:tblGrid>
                <a:gridCol w="1500198"/>
                <a:gridCol w="1428760"/>
                <a:gridCol w="1785950"/>
                <a:gridCol w="1857388"/>
                <a:gridCol w="107157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용역설계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자체설계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87/3,339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24/1,185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63/2,154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포장공사 및 시설물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마을게시판 설치 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67667</TotalTime>
  <Words>271</Words>
  <Application>Microsoft Office PowerPoint</Application>
  <PresentationFormat>화면 슬라이드 쇼(4:3)</PresentationFormat>
  <Paragraphs>81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10991</cp:revision>
  <dcterms:modified xsi:type="dcterms:W3CDTF">2015-04-30T00:38:11Z</dcterms:modified>
</cp:coreProperties>
</file>