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755" r:id="rId1"/>
  </p:sldMasterIdLst>
  <p:notesMasterIdLst>
    <p:notesMasterId r:id="rId5"/>
  </p:notesMasterIdLst>
  <p:handoutMasterIdLst>
    <p:handoutMasterId r:id="rId6"/>
  </p:handoutMasterIdLst>
  <p:sldIdLst>
    <p:sldId id="5810" r:id="rId2"/>
    <p:sldId id="5812" r:id="rId3"/>
    <p:sldId id="5813" r:id="rId4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>
          <p15:clr>
            <a:srgbClr val="A4A3A4"/>
          </p15:clr>
        </p15:guide>
        <p15:guide id="2" pos="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4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87EB23"/>
    <a:srgbClr val="FFFF00"/>
    <a:srgbClr val="3399FF"/>
    <a:srgbClr val="05AB0D"/>
    <a:srgbClr val="00B03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5" autoAdjust="0"/>
    <p:restoredTop sz="83437" autoAdjust="0"/>
  </p:normalViewPr>
  <p:slideViewPr>
    <p:cSldViewPr>
      <p:cViewPr varScale="1">
        <p:scale>
          <a:sx n="90" d="100"/>
          <a:sy n="90" d="100"/>
        </p:scale>
        <p:origin x="684" y="84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4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4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653F8ED3-4514-4334-A666-5EC904104E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40950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94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7" y="4721225"/>
            <a:ext cx="4993851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94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A7F270E-907E-44A7-853D-F19385F2401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74587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DB843-5E4A-4D82-AB6E-10A1434FECF6}" type="datetimeFigureOut">
              <a:rPr lang="ko-KR" altLang="en-US"/>
              <a:pPr>
                <a:defRPr/>
              </a:pPr>
              <a:t>2022-03-30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2135C-BD01-483C-A5F0-F6CAE5D51A9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62EEF-12C4-4310-8CEC-DC94E6A4BFA4}" type="datetimeFigureOut">
              <a:rPr lang="ko-KR" altLang="en-US"/>
              <a:pPr>
                <a:defRPr/>
              </a:pPr>
              <a:t>2022-03-30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C8121-1D36-43ED-A80A-C27181C29F6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4AA77-B50A-4D32-A4DE-DA3D5A3B880F}" type="datetimeFigureOut">
              <a:rPr lang="ko-KR" altLang="en-US"/>
              <a:pPr>
                <a:defRPr/>
              </a:pPr>
              <a:t>2022-03-30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E7C4A-0D6D-4853-BED7-436DE560666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BA67D-F123-42BB-8E9D-3897D33A315D}" type="datetimeFigureOut">
              <a:rPr lang="ko-KR" altLang="en-US"/>
              <a:pPr>
                <a:defRPr/>
              </a:pPr>
              <a:t>2022-03-30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E28DE-5AD3-4CE8-A7C6-A43AFCB413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F175C-C847-4153-BB73-5DF454C4C440}" type="datetimeFigureOut">
              <a:rPr lang="ko-KR" altLang="en-US"/>
              <a:pPr>
                <a:defRPr/>
              </a:pPr>
              <a:t>2022-03-30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D52F-A266-43A8-84EF-CDFB958FCD6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4BFE2-5B68-456D-977B-5EC5B5EE2F5A}" type="datetimeFigureOut">
              <a:rPr lang="ko-KR" altLang="en-US"/>
              <a:pPr>
                <a:defRPr/>
              </a:pPr>
              <a:t>2022-03-30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17C88-7A2F-4D27-9B46-7D1577E45F3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DB80F-1BFE-4F5D-8F67-2302ADC2F884}" type="datetimeFigureOut">
              <a:rPr lang="ko-KR" altLang="en-US"/>
              <a:pPr>
                <a:defRPr/>
              </a:pPr>
              <a:t>2022-03-30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66716-FCCC-475E-A9D3-3541F11B98F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00983-9D3B-4555-8155-832374235293}" type="datetimeFigureOut">
              <a:rPr lang="ko-KR" altLang="en-US"/>
              <a:pPr>
                <a:defRPr/>
              </a:pPr>
              <a:t>2022-03-30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EACF3-8A0F-435E-99FC-09719B7637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66DF0-9385-4DEC-8A44-54C120229F3B}" type="datetimeFigureOut">
              <a:rPr lang="ko-KR" altLang="en-US"/>
              <a:pPr>
                <a:defRPr/>
              </a:pPr>
              <a:t>2022-03-30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1A932-127F-4E19-8174-7741A1D2CEF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3E95-2764-4A13-A395-817996198235}" type="datetimeFigureOut">
              <a:rPr lang="ko-KR" altLang="en-US"/>
              <a:pPr>
                <a:defRPr/>
              </a:pPr>
              <a:t>2022-03-30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8EC25-D53E-4515-ADB5-DE60E27382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D0550-059E-4B60-AF9F-8609633D542F}" type="datetimeFigureOut">
              <a:rPr lang="ko-KR" altLang="en-US"/>
              <a:pPr>
                <a:defRPr/>
              </a:pPr>
              <a:t>2022-03-30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EA62C-4E33-426F-90FC-7C4271EFB53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fld id="{C0C2D467-92A6-4F0E-A311-BC94217BCF7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8461" r:id="rId1"/>
    <p:sldLayoutId id="2147588462" r:id="rId2"/>
    <p:sldLayoutId id="2147588463" r:id="rId3"/>
    <p:sldLayoutId id="2147588464" r:id="rId4"/>
    <p:sldLayoutId id="2147588465" r:id="rId5"/>
    <p:sldLayoutId id="2147588466" r:id="rId6"/>
    <p:sldLayoutId id="2147588467" r:id="rId7"/>
    <p:sldLayoutId id="2147588468" r:id="rId8"/>
    <p:sldLayoutId id="2147588469" r:id="rId9"/>
    <p:sldLayoutId id="2147588470" r:id="rId10"/>
    <p:sldLayoutId id="214758847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6" cy="6857997"/>
          </a:xfrm>
          <a:prstGeom prst="rect">
            <a:avLst/>
          </a:prstGeom>
        </p:spPr>
      </p:pic>
      <p:sp>
        <p:nvSpPr>
          <p:cNvPr id="1332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142975"/>
              </p:ext>
            </p:extLst>
          </p:nvPr>
        </p:nvGraphicFramePr>
        <p:xfrm>
          <a:off x="0" y="-4969"/>
          <a:ext cx="3048000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도시건축과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10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8"/>
          <p:cNvSpPr>
            <a:spLocks noChangeArrowheads="1"/>
          </p:cNvSpPr>
          <p:nvPr/>
        </p:nvSpPr>
        <p:spPr bwMode="auto">
          <a:xfrm>
            <a:off x="-3264" y="-35897"/>
            <a:ext cx="9036496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20000"/>
              </a:spcBef>
              <a:buFont typeface="Monotype Sorts"/>
              <a:buNone/>
            </a:pP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5-1.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전선지중화사업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algn="just">
              <a:spcBef>
                <a:spcPct val="20000"/>
              </a:spcBef>
              <a:buFont typeface="Monotype Sort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                                                                                  </a:t>
            </a:r>
            <a:r>
              <a:rPr lang="en-US" altLang="ko-KR" sz="16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단위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16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334730"/>
              </p:ext>
            </p:extLst>
          </p:nvPr>
        </p:nvGraphicFramePr>
        <p:xfrm>
          <a:off x="216024" y="756191"/>
          <a:ext cx="8748465" cy="1318029"/>
        </p:xfrm>
        <a:graphic>
          <a:graphicData uri="http://schemas.openxmlformats.org/drawingml/2006/table">
            <a:tbl>
              <a:tblPr firstRow="1" bandRow="1"/>
              <a:tblGrid>
                <a:gridCol w="2555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42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569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사업내용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4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피난민거리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전선지중화사업</a:t>
                      </a:r>
                      <a:endParaRPr kumimoji="0" lang="en-US" altLang="ko-KR" sz="14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정준내과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산림조합주차장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중부상회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자성식당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L=0.7km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도로 굴착 및 </a:t>
                      </a: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가포장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21. 12. ~ 22. 05.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3779"/>
                  </a:ext>
                </a:extLst>
              </a:tr>
            </a:tbl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-3264" y="2204864"/>
            <a:ext cx="892765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33400" indent="-533400" eaLnBrk="1" hangingPunct="1"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5-2.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지중화 사업 선정을 위한 국회의원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면담</a:t>
            </a:r>
            <a:endParaRPr lang="en-US" altLang="ko-KR" sz="24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일     시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22. 4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월 중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200" dirty="0" smtClean="0">
                <a:latin typeface="HY헤드라인M" pitchFamily="18" charset="-127"/>
                <a:ea typeface="HY헤드라인M" pitchFamily="18" charset="-127"/>
              </a:rPr>
              <a:t>장    소</a:t>
            </a:r>
            <a:r>
              <a:rPr lang="ko-KR" altLang="en-US" sz="2400" b="1" kern="0" spc="1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spc="1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spc="100" dirty="0" smtClean="0">
                <a:latin typeface="HY헤드라인M" pitchFamily="18" charset="-127"/>
                <a:ea typeface="HY헤드라인M" pitchFamily="18" charset="-127"/>
              </a:rPr>
              <a:t>국회 의원회관 의원</a:t>
            </a:r>
            <a:r>
              <a:rPr lang="en-US" altLang="ko-KR" sz="2400" b="1" kern="0" spc="1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spc="100" dirty="0" err="1" smtClean="0">
                <a:latin typeface="HY헤드라인M" pitchFamily="18" charset="-127"/>
                <a:ea typeface="HY헤드라인M" pitchFamily="18" charset="-127"/>
              </a:rPr>
              <a:t>박덕흠</a:t>
            </a:r>
            <a:r>
              <a:rPr lang="en-US" altLang="ko-KR" sz="2400" b="1" kern="0" spc="1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spc="100" dirty="0" smtClean="0">
                <a:latin typeface="HY헤드라인M" pitchFamily="18" charset="-127"/>
                <a:ea typeface="HY헤드라인M" pitchFamily="18" charset="-127"/>
              </a:rPr>
              <a:t>이장섭</a:t>
            </a:r>
            <a:r>
              <a:rPr lang="en-US" altLang="ko-KR" sz="2400" b="1" kern="0" spc="10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kern="0" spc="100" dirty="0" smtClean="0">
                <a:latin typeface="HY헤드라인M" pitchFamily="18" charset="-127"/>
                <a:ea typeface="HY헤드라인M" pitchFamily="18" charset="-127"/>
              </a:rPr>
              <a:t> 사무실</a:t>
            </a:r>
            <a:endParaRPr lang="en-US" altLang="ko-KR" sz="2400" b="1" kern="0" spc="10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100" dirty="0" smtClean="0">
                <a:latin typeface="HY헤드라인M" pitchFamily="18" charset="-127"/>
                <a:ea typeface="HY헤드라인M" pitchFamily="18" charset="-127"/>
              </a:rPr>
              <a:t>참 석 자 </a:t>
            </a:r>
            <a:r>
              <a:rPr lang="en-US" altLang="ko-KR" sz="2400" b="1" kern="0" spc="1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spc="100" dirty="0" smtClean="0">
                <a:latin typeface="HY헤드라인M" pitchFamily="18" charset="-127"/>
                <a:ea typeface="HY헤드라인M" pitchFamily="18" charset="-127"/>
              </a:rPr>
              <a:t>도시건축과장 외</a:t>
            </a:r>
            <a:r>
              <a:rPr lang="en-US" altLang="ko-KR" sz="2400" b="1" kern="0" spc="1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spc="100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b="1" kern="0" spc="10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spc="10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100" dirty="0" err="1" smtClean="0">
                <a:latin typeface="HY헤드라인M" pitchFamily="18" charset="-127"/>
                <a:ea typeface="HY헤드라인M" pitchFamily="18" charset="-127"/>
              </a:rPr>
              <a:t>면담내용</a:t>
            </a:r>
            <a:r>
              <a:rPr lang="ko-KR" altLang="en-US" sz="2400" b="1" kern="0" spc="1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spc="100" dirty="0" smtClean="0">
                <a:latin typeface="HY헤드라인M" pitchFamily="18" charset="-127"/>
                <a:ea typeface="HY헤드라인M" pitchFamily="18" charset="-127"/>
              </a:rPr>
              <a:t>: 23</a:t>
            </a:r>
            <a:r>
              <a:rPr lang="ko-KR" altLang="en-US" sz="2400" b="1" kern="0" spc="100" dirty="0" smtClean="0">
                <a:latin typeface="HY헤드라인M" pitchFamily="18" charset="-127"/>
                <a:ea typeface="HY헤드라인M" pitchFamily="18" charset="-127"/>
              </a:rPr>
              <a:t>년 전선지중화사업 선정을 위한 </a:t>
            </a:r>
            <a:r>
              <a:rPr lang="ko-KR" altLang="en-US" sz="2400" b="1" kern="0" spc="100" dirty="0" err="1" smtClean="0">
                <a:latin typeface="HY헤드라인M" pitchFamily="18" charset="-127"/>
                <a:ea typeface="HY헤드라인M" pitchFamily="18" charset="-127"/>
              </a:rPr>
              <a:t>의원면담</a:t>
            </a:r>
            <a:endParaRPr lang="en-US" altLang="ko-KR" sz="2400" b="1" kern="0" spc="100" dirty="0"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3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lvl="1">
              <a:lnSpc>
                <a:spcPct val="13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3264" y="5157192"/>
            <a:ext cx="878363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33400" indent="-533400"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5-3. 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소규모 지역개발사업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추진</a:t>
            </a:r>
            <a:endParaRPr lang="en-US" altLang="ko-KR" sz="24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 업 비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2200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양강면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외만리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농로정비공사 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등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50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건 준공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3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7558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8"/>
          <p:cNvSpPr>
            <a:spLocks noChangeArrowheads="1"/>
          </p:cNvSpPr>
          <p:nvPr/>
        </p:nvSpPr>
        <p:spPr bwMode="auto">
          <a:xfrm>
            <a:off x="0" y="2348880"/>
            <a:ext cx="9143999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20000"/>
              </a:spcBef>
              <a:buFont typeface="Monotype Sorts"/>
              <a:buNone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5-5.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군계획도로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개설사업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algn="just">
              <a:spcBef>
                <a:spcPct val="20000"/>
              </a:spcBef>
              <a:buFont typeface="Monotype Sort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                                                                                          </a:t>
            </a:r>
            <a:r>
              <a:rPr lang="en-US" altLang="ko-KR" sz="16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(</a:t>
            </a:r>
            <a:r>
              <a:rPr lang="ko-KR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단위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16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16632"/>
            <a:ext cx="912907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600" tIns="46038" rIns="92075" bIns="46038"/>
          <a:lstStyle/>
          <a:p>
            <a:pPr marL="533400" indent="-533400" algn="dist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5-4.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공동주택 지원사업 심사위원회 개최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일     시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4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월 중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서면심의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관리비용 대상지 및 지원금액 확정</a:t>
            </a:r>
            <a:endParaRPr lang="en-US" altLang="ko-KR" sz="2400" b="1" kern="0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508269"/>
              </p:ext>
            </p:extLst>
          </p:nvPr>
        </p:nvGraphicFramePr>
        <p:xfrm>
          <a:off x="317697" y="3140968"/>
          <a:ext cx="8286751" cy="3461854"/>
        </p:xfrm>
        <a:graphic>
          <a:graphicData uri="http://schemas.openxmlformats.org/drawingml/2006/table">
            <a:tbl>
              <a:tblPr firstRow="1" bandRow="1"/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99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680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사업내용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8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합 계 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(7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지구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2074" marR="92074" marT="46033" marB="46033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L=2,071m</a:t>
                      </a: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3,621</a:t>
                      </a: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8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영동병원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귀골간도로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L=450m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1,000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공사중</a:t>
                      </a: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2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남성리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2-326)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L=220m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8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부용리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고령자복지주택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L=461m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700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착공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8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남성리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1-302)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착공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8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2201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부대 진입도로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L=370m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일시정지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497273"/>
                  </a:ext>
                </a:extLst>
              </a:tr>
              <a:tr h="3928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지봉리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2-406)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L=190m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121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착공</a:t>
                      </a: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951644"/>
                  </a:ext>
                </a:extLst>
              </a:tr>
              <a:tr h="3928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매천리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2-64)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(2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L=230m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착공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924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216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79983</TotalTime>
  <Words>215</Words>
  <Application>Microsoft Office PowerPoint</Application>
  <PresentationFormat>화면 슬라이드 쇼(4:3)</PresentationFormat>
  <Paragraphs>65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3" baseType="lpstr">
      <vt:lpstr>HY견고딕</vt:lpstr>
      <vt:lpstr>HY헤드라인M</vt:lpstr>
      <vt:lpstr>Monotype Sorts</vt:lpstr>
      <vt:lpstr>굴림</vt:lpstr>
      <vt:lpstr>맑은 고딕</vt:lpstr>
      <vt:lpstr>Arial</vt:lpstr>
      <vt:lpstr>Symbol</vt:lpstr>
      <vt:lpstr>Times New Roman</vt:lpstr>
      <vt:lpstr>Wingdings</vt:lpstr>
      <vt:lpstr>Office 테마</vt:lpstr>
      <vt:lpstr>PowerPoint 프레젠테이션</vt:lpstr>
      <vt:lpstr>PowerPoint 프레젠테이션</vt:lpstr>
      <vt:lpstr>PowerPoint 프레젠테이션</vt:lpstr>
    </vt:vector>
  </TitlesOfParts>
  <Company>영동 공돌이 공순이 회사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12529</cp:revision>
  <cp:lastPrinted>2022-02-23T02:07:21Z</cp:lastPrinted>
  <dcterms:modified xsi:type="dcterms:W3CDTF">2022-03-30T04:22:22Z</dcterms:modified>
</cp:coreProperties>
</file>