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8"/>
  </p:notesMasterIdLst>
  <p:handoutMasterIdLst>
    <p:handoutMasterId r:id="rId9"/>
  </p:handoutMasterIdLst>
  <p:sldIdLst>
    <p:sldId id="5723" r:id="rId2"/>
    <p:sldId id="5802" r:id="rId3"/>
    <p:sldId id="5798" r:id="rId4"/>
    <p:sldId id="5800" r:id="rId5"/>
    <p:sldId id="5797" r:id="rId6"/>
    <p:sldId id="5803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7EB23"/>
    <a:srgbClr val="FFFF00"/>
    <a:srgbClr val="3399FF"/>
    <a:srgbClr val="05AB0D"/>
    <a:srgbClr val="0000CC"/>
    <a:srgbClr val="00B03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5" autoAdjust="0"/>
    <p:restoredTop sz="96182" autoAdjust="0"/>
  </p:normalViewPr>
  <p:slideViewPr>
    <p:cSldViewPr>
      <p:cViewPr varScale="1">
        <p:scale>
          <a:sx n="104" d="100"/>
          <a:sy n="104" d="100"/>
        </p:scale>
        <p:origin x="29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9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53F8ED3-4514-4334-A666-5EC904104E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40950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9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A7F270E-907E-44A7-853D-F19385F240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45872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DB843-5E4A-4D82-AB6E-10A1434FECF6}" type="datetimeFigureOut">
              <a:rPr lang="ko-KR" altLang="en-US"/>
              <a:pPr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135C-BD01-483C-A5F0-F6CAE5D51A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2EEF-12C4-4310-8CEC-DC94E6A4BFA4}" type="datetimeFigureOut">
              <a:rPr lang="ko-KR" altLang="en-US"/>
              <a:pPr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C8121-1D36-43ED-A80A-C27181C29F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AA77-B50A-4D32-A4DE-DA3D5A3B880F}" type="datetimeFigureOut">
              <a:rPr lang="ko-KR" altLang="en-US"/>
              <a:pPr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E7C4A-0D6D-4853-BED7-436DE56066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A67D-F123-42BB-8E9D-3897D33A315D}" type="datetimeFigureOut">
              <a:rPr lang="ko-KR" altLang="en-US"/>
              <a:pPr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28DE-5AD3-4CE8-A7C6-A43AFCB413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175C-C847-4153-BB73-5DF454C4C440}" type="datetimeFigureOut">
              <a:rPr lang="ko-KR" altLang="en-US"/>
              <a:pPr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0D52F-A266-43A8-84EF-CDFB958FCD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4BFE2-5B68-456D-977B-5EC5B5EE2F5A}" type="datetimeFigureOut">
              <a:rPr lang="ko-KR" altLang="en-US"/>
              <a:pPr>
                <a:defRPr/>
              </a:pPr>
              <a:t>2020-04-27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7C88-7A2F-4D27-9B46-7D1577E45F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B80F-1BFE-4F5D-8F67-2302ADC2F884}" type="datetimeFigureOut">
              <a:rPr lang="ko-KR" altLang="en-US"/>
              <a:pPr>
                <a:defRPr/>
              </a:pPr>
              <a:t>2020-04-27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6716-FCCC-475E-A9D3-3541F11B98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0983-9D3B-4555-8155-832374235293}" type="datetimeFigureOut">
              <a:rPr lang="ko-KR" altLang="en-US"/>
              <a:pPr>
                <a:defRPr/>
              </a:pPr>
              <a:t>2020-04-27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ACF3-8A0F-435E-99FC-09719B7637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66DF0-9385-4DEC-8A44-54C120229F3B}" type="datetimeFigureOut">
              <a:rPr lang="ko-KR" altLang="en-US"/>
              <a:pPr>
                <a:defRPr/>
              </a:pPr>
              <a:t>2020-04-27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1A932-127F-4E19-8174-7741A1D2CE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3E95-2764-4A13-A395-817996198235}" type="datetimeFigureOut">
              <a:rPr lang="ko-KR" altLang="en-US"/>
              <a:pPr>
                <a:defRPr/>
              </a:pPr>
              <a:t>2020-04-27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8EC25-D53E-4515-ADB5-DE60E27382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0550-059E-4B60-AF9F-8609633D542F}" type="datetimeFigureOut">
              <a:rPr lang="ko-KR" altLang="en-US"/>
              <a:pPr>
                <a:defRPr/>
              </a:pPr>
              <a:t>2020-04-27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A62C-4E33-426F-90FC-7C4271EFB5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C0C2D467-92A6-4F0E-A311-BC94217BCF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8461" r:id="rId1"/>
    <p:sldLayoutId id="2147588462" r:id="rId2"/>
    <p:sldLayoutId id="2147588463" r:id="rId3"/>
    <p:sldLayoutId id="2147588464" r:id="rId4"/>
    <p:sldLayoutId id="2147588465" r:id="rId5"/>
    <p:sldLayoutId id="2147588466" r:id="rId6"/>
    <p:sldLayoutId id="2147588467" r:id="rId7"/>
    <p:sldLayoutId id="2147588468" r:id="rId8"/>
    <p:sldLayoutId id="2147588469" r:id="rId9"/>
    <p:sldLayoutId id="2147588470" r:id="rId10"/>
    <p:sldLayoutId id="21475884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90" y="-11507"/>
            <a:ext cx="9144000" cy="6858000"/>
          </a:xfrm>
          <a:prstGeom prst="rect">
            <a:avLst/>
          </a:prstGeom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71438" y="71438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도시건축과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55779"/>
              </p:ext>
            </p:extLst>
          </p:nvPr>
        </p:nvGraphicFramePr>
        <p:xfrm>
          <a:off x="535432" y="1772816"/>
          <a:ext cx="8357048" cy="2085536"/>
        </p:xfrm>
        <a:graphic>
          <a:graphicData uri="http://schemas.openxmlformats.org/drawingml/2006/table">
            <a:tbl>
              <a:tblPr firstRow="1" bandRow="1"/>
              <a:tblGrid>
                <a:gridCol w="2377436"/>
                <a:gridCol w="1657001"/>
                <a:gridCol w="1347661"/>
                <a:gridCol w="1820415"/>
                <a:gridCol w="1154535"/>
              </a:tblGrid>
              <a:tr h="50200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2264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영동문화원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세무서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L=0.6km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dirty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준공예정</a:t>
                      </a:r>
                      <a:endParaRPr lang="ko-KR" altLang="en-US" sz="14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6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구교사거리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군청오거리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L=0.8km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착공준비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6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엘림전기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태일상가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L=0.6km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 계 중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6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경북상회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산림조합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L=0.7km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 계 중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1028"/>
          <p:cNvSpPr>
            <a:spLocks noChangeArrowheads="1"/>
          </p:cNvSpPr>
          <p:nvPr/>
        </p:nvSpPr>
        <p:spPr bwMode="auto">
          <a:xfrm>
            <a:off x="179512" y="980728"/>
            <a:ext cx="91440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7105" y="4669666"/>
            <a:ext cx="8715375" cy="1639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SK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㈜ 연수원 조성사업에 따른 주민설명회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5. 7.(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14:00~ / 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범화리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시항골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녹색농촌체험마을 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전략환경영향평가 초안에 따른 주민의견수렴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4693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0" y="188640"/>
            <a:ext cx="9143999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301492"/>
              </p:ext>
            </p:extLst>
          </p:nvPr>
        </p:nvGraphicFramePr>
        <p:xfrm>
          <a:off x="323528" y="1006001"/>
          <a:ext cx="8286751" cy="5735367"/>
        </p:xfrm>
        <a:graphic>
          <a:graphicData uri="http://schemas.openxmlformats.org/drawingml/2006/table">
            <a:tbl>
              <a:tblPr firstRow="1" bandRow="1"/>
              <a:tblGrid>
                <a:gridCol w="2357438"/>
                <a:gridCol w="1643063"/>
                <a:gridCol w="1336325"/>
                <a:gridCol w="1805102"/>
                <a:gridCol w="1144823"/>
              </a:tblGrid>
              <a:tr h="48755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2214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(16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4" marR="92074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L=3,790m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8,200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14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(9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L=2,720m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6,350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30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영동병원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귀골간도로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30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 남성근린공원 진입로 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2-326)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L=220m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2-81)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 및 공사착공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회전교차로 설치공사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내접원 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D=27m 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교통섬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D=17m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부대공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및 공사준공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2201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부대 진입도로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L=370m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3-10)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 및 토공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913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고령자복지주택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L=510m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913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2-64)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ChangeArrowheads="1"/>
          </p:cNvSpPr>
          <p:nvPr/>
        </p:nvSpPr>
        <p:spPr bwMode="auto">
          <a:xfrm>
            <a:off x="108521" y="188640"/>
            <a:ext cx="9143999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345924"/>
              </p:ext>
            </p:extLst>
          </p:nvPr>
        </p:nvGraphicFramePr>
        <p:xfrm>
          <a:off x="323528" y="980728"/>
          <a:ext cx="8286751" cy="5049708"/>
        </p:xfrm>
        <a:graphic>
          <a:graphicData uri="http://schemas.openxmlformats.org/drawingml/2006/table">
            <a:tbl>
              <a:tblPr firstRow="1" bandRow="1"/>
              <a:tblGrid>
                <a:gridCol w="2357438"/>
                <a:gridCol w="1643063"/>
                <a:gridCol w="1336325"/>
                <a:gridCol w="1805102"/>
                <a:gridCol w="1144823"/>
              </a:tblGrid>
              <a:tr h="48755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2214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(16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4" marR="92074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L=3,790m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8,200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14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(7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L=1,070m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1,850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30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2-213)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구촌리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2-225)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L=100m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2-315)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1-302)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3-304)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지봉리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2-406)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L=190m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919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2-413)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18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28"/>
          <p:cNvSpPr>
            <a:spLocks noChangeArrowheads="1"/>
          </p:cNvSpPr>
          <p:nvPr/>
        </p:nvSpPr>
        <p:spPr bwMode="auto">
          <a:xfrm>
            <a:off x="108520" y="643905"/>
            <a:ext cx="91440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국토부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지역개발사업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392523"/>
              </p:ext>
            </p:extLst>
          </p:nvPr>
        </p:nvGraphicFramePr>
        <p:xfrm>
          <a:off x="357188" y="1541214"/>
          <a:ext cx="8429624" cy="1455738"/>
        </p:xfrm>
        <a:graphic>
          <a:graphicData uri="http://schemas.openxmlformats.org/drawingml/2006/table">
            <a:tbl>
              <a:tblPr firstRow="1" bandRow="1"/>
              <a:tblGrid>
                <a:gridCol w="2509805"/>
                <a:gridCol w="1376362"/>
                <a:gridCol w="1376362"/>
                <a:gridCol w="2024095"/>
                <a:gridCol w="1143000"/>
              </a:tblGrid>
              <a:tr h="417812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1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경부선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영동가도교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확장사업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220m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11,000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공사발주준비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철도시설공단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햇살가득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다담길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조성사업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575m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3,145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준공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착공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직사각형 8"/>
          <p:cNvSpPr/>
          <p:nvPr/>
        </p:nvSpPr>
        <p:spPr>
          <a:xfrm>
            <a:off x="127906" y="4199831"/>
            <a:ext cx="8791584" cy="148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추진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강진리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농로포장 공사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 실시설계집행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3983" y="548680"/>
            <a:ext cx="8715375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간판정비사업 추진 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225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PAT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영동점</a:t>
            </a:r>
            <a:r>
              <a:rPr lang="ko-KR" altLang="en-US" sz="2400" b="1" kern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곳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교부결정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사업진행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3983" y="2636912"/>
            <a:ext cx="8892513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 관리비용 지원사업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400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금강타운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아파트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단지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교부결정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사업진행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3935" y="4886493"/>
            <a:ext cx="8783638" cy="1278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다목적광장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쉼터 조성사업 보수공사 착공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백자전리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665-15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번지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9941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77044</TotalTime>
  <Words>391</Words>
  <Application>Microsoft Office PowerPoint</Application>
  <PresentationFormat>화면 슬라이드 쇼(4:3)</PresentationFormat>
  <Paragraphs>149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6" baseType="lpstr">
      <vt:lpstr>HY견고딕</vt:lpstr>
      <vt:lpstr>HY헤드라인M</vt:lpstr>
      <vt:lpstr>Monotype Sorts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12302</cp:revision>
  <cp:lastPrinted>2020-04-27T08:02:21Z</cp:lastPrinted>
  <dcterms:modified xsi:type="dcterms:W3CDTF">2020-04-27T09:00:49Z</dcterms:modified>
</cp:coreProperties>
</file>