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802" r:id="rId3"/>
    <p:sldId id="5798" r:id="rId4"/>
    <p:sldId id="5800" r:id="rId5"/>
    <p:sldId id="5797" r:id="rId6"/>
    <p:sldId id="580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182" autoAdjust="0"/>
  </p:normalViewPr>
  <p:slideViewPr>
    <p:cSldViewPr>
      <p:cViewPr varScale="1">
        <p:scale>
          <a:sx n="104" d="100"/>
          <a:sy n="104" d="100"/>
        </p:scale>
        <p:origin x="29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0" y="-11507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55779"/>
              </p:ext>
            </p:extLst>
          </p:nvPr>
        </p:nvGraphicFramePr>
        <p:xfrm>
          <a:off x="535432" y="1772816"/>
          <a:ext cx="8357048" cy="2085536"/>
        </p:xfrm>
        <a:graphic>
          <a:graphicData uri="http://schemas.openxmlformats.org/drawingml/2006/table">
            <a:tbl>
              <a:tblPr firstRow="1" bandRow="1"/>
              <a:tblGrid>
                <a:gridCol w="2377436"/>
                <a:gridCol w="1657001"/>
                <a:gridCol w="1347661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26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영동문화원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세무서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준공예정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착공준비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79512" y="980728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7105" y="4669666"/>
            <a:ext cx="8715375" cy="16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㈜ 연수원 조성사업에 따른 주민설명회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7.(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14:00~ 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범화리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시항골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녹색농촌체험마을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전략환경영향평가 초안에 따른 주민의견수렴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69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18864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301492"/>
              </p:ext>
            </p:extLst>
          </p:nvPr>
        </p:nvGraphicFramePr>
        <p:xfrm>
          <a:off x="323528" y="1006001"/>
          <a:ext cx="8286751" cy="5735367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(16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L=3,790m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8,200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L=2,720m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6,350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공사착공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회전교차로 설치공사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내접원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D=27m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교통섬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D=17m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부대공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공사준공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3-10)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 및 토공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08521" y="18864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45924"/>
              </p:ext>
            </p:extLst>
          </p:nvPr>
        </p:nvGraphicFramePr>
        <p:xfrm>
          <a:off x="323528" y="980728"/>
          <a:ext cx="8286751" cy="5049708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(16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L=3,790m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8,200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L=1,070m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1,850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91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08520" y="643905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92523"/>
              </p:ext>
            </p:extLst>
          </p:nvPr>
        </p:nvGraphicFramePr>
        <p:xfrm>
          <a:off x="357188" y="1541214"/>
          <a:ext cx="8429624" cy="1455738"/>
        </p:xfrm>
        <a:graphic>
          <a:graphicData uri="http://schemas.openxmlformats.org/drawingml/2006/table">
            <a:tbl>
              <a:tblPr firstRow="1" bandRow="1"/>
              <a:tblGrid>
                <a:gridCol w="2509805"/>
                <a:gridCol w="1376362"/>
                <a:gridCol w="1376362"/>
                <a:gridCol w="2024095"/>
                <a:gridCol w="1143000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공사발주준비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준공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127906" y="4199831"/>
            <a:ext cx="8791584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강진리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농로포장 공사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실시설계집행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3983" y="548680"/>
            <a:ext cx="87153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추진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PAT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영동점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교부결정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사업진행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3983" y="2636912"/>
            <a:ext cx="889251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금강타운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아파트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교부결정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사업진행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935" y="4886493"/>
            <a:ext cx="8783638" cy="127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보수공사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백자전리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665-15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94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77044</TotalTime>
  <Words>391</Words>
  <Application>Microsoft Office PowerPoint</Application>
  <PresentationFormat>화면 슬라이드 쇼(4:3)</PresentationFormat>
  <Paragraphs>149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12302</cp:revision>
  <cp:lastPrinted>2020-04-27T08:02:21Z</cp:lastPrinted>
  <dcterms:modified xsi:type="dcterms:W3CDTF">2020-04-27T09:00:49Z</dcterms:modified>
</cp:coreProperties>
</file>