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9"/>
  </p:notesMasterIdLst>
  <p:handoutMasterIdLst>
    <p:handoutMasterId r:id="rId10"/>
  </p:handoutMasterIdLst>
  <p:sldIdLst>
    <p:sldId id="5671" r:id="rId2"/>
    <p:sldId id="5695" r:id="rId3"/>
    <p:sldId id="5701" r:id="rId4"/>
    <p:sldId id="5706" r:id="rId5"/>
    <p:sldId id="5707" r:id="rId6"/>
    <p:sldId id="5705" r:id="rId7"/>
    <p:sldId id="5702" r:id="rId8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9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4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31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2016-05-26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500042"/>
            <a:ext cx="900115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 역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1,436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2015. 7. 7. ~ 2017. 6. 25.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군계획위원회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자문 및 심의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토지적성평가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입안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최종입안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사전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-142900"/>
            <a:ext cx="878363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미주맨션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용두교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L= 1.7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㎞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3,400,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한전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2,600)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※2016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예산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2,700</a:t>
            </a:r>
            <a:r>
              <a:rPr lang="ko-KR" altLang="en-US" sz="20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1,500,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 등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1,200)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200" dirty="0" smtClean="0"/>
              <a:t>⇔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한전간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협약식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( 6. 1.(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층 상황실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주민설명회 개최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( 6. 2.(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 14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영동읍사무소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대회의실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도로굴착허가 심의 및 공사집행 </a:t>
            </a: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4071942"/>
            <a:ext cx="8783637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 급경사지 붕괴위험지구 정비사업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125-8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L=240m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4,000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산석옹벽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시공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(75%)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8"/>
          <p:cNvSpPr>
            <a:spLocks noChangeArrowheads="1"/>
          </p:cNvSpPr>
          <p:nvPr/>
        </p:nvSpPr>
        <p:spPr bwMode="auto">
          <a:xfrm>
            <a:off x="142844" y="785794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42910" y="1571612"/>
          <a:ext cx="7500991" cy="4286266"/>
        </p:xfrm>
        <a:graphic>
          <a:graphicData uri="http://schemas.openxmlformats.org/drawingml/2006/table">
            <a:tbl>
              <a:tblPr firstRow="1" bandRow="1"/>
              <a:tblGrid>
                <a:gridCol w="2214550"/>
                <a:gridCol w="1428788"/>
                <a:gridCol w="1214446"/>
                <a:gridCol w="1357322"/>
                <a:gridCol w="1285885"/>
              </a:tblGrid>
              <a:tr h="86083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20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987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L=643m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2,700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958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3-28)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3-134)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39m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34m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L=370m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8"/>
          <p:cNvSpPr>
            <a:spLocks noChangeArrowheads="1"/>
          </p:cNvSpPr>
          <p:nvPr/>
        </p:nvSpPr>
        <p:spPr bwMode="auto">
          <a:xfrm>
            <a:off x="142844" y="642918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도로유지보수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보도블럭정비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571472" y="1571612"/>
          <a:ext cx="7715304" cy="3865572"/>
        </p:xfrm>
        <a:graphic>
          <a:graphicData uri="http://schemas.openxmlformats.org/drawingml/2006/table">
            <a:tbl>
              <a:tblPr/>
              <a:tblGrid>
                <a:gridCol w="2571768"/>
                <a:gridCol w="1357322"/>
                <a:gridCol w="1285884"/>
                <a:gridCol w="1357322"/>
                <a:gridCol w="1143008"/>
              </a:tblGrid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kumimoji="0" lang="ko-K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4905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L=1.5km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561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</a:t>
                      </a: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회동교차로 재포장 및 인도정비공사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1.0km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190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영동읍 시가지도색공사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1</a:t>
                      </a: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190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 시가지도색공사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66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반곡동</a:t>
                      </a: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재포장공사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0.5km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94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70%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영동읍시가지보수공사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0"/>
            <a:ext cx="885831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소규모지역개발사업 추진</a:t>
            </a:r>
            <a:endParaRPr lang="en-US" altLang="ko-KR" sz="24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2,478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 추경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 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소규모 붕괴위험지역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긴급정비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214686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0000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362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414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회추경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기본계획수립용역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285728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쉼터조성사업 추진 </a:t>
            </a:r>
            <a:endParaRPr lang="en-US" altLang="ko-KR" sz="24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782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140)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토공 및 배수공사 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69258</TotalTime>
  <Words>476</Words>
  <Application>Microsoft Office PowerPoint</Application>
  <PresentationFormat>화면 슬라이드 쇼(4:3)</PresentationFormat>
  <Paragraphs>120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11382</cp:revision>
  <dcterms:modified xsi:type="dcterms:W3CDTF">2016-05-26T06:48:40Z</dcterms:modified>
</cp:coreProperties>
</file>