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4"/>
  </p:notesMasterIdLst>
  <p:handoutMasterIdLst>
    <p:handoutMasterId r:id="rId5"/>
  </p:handoutMasterIdLst>
  <p:sldIdLst>
    <p:sldId id="5166" r:id="rId2"/>
    <p:sldId id="5170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0F0A2"/>
    <a:srgbClr val="46DAD6"/>
    <a:srgbClr val="00B036"/>
    <a:srgbClr val="05AB0D"/>
    <a:srgbClr val="87EB23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49" autoAdjust="0"/>
    <p:restoredTop sz="89516" autoAdjust="0"/>
  </p:normalViewPr>
  <p:slideViewPr>
    <p:cSldViewPr>
      <p:cViewPr varScale="1">
        <p:scale>
          <a:sx n="103" d="100"/>
          <a:sy n="103" d="100"/>
        </p:scale>
        <p:origin x="2154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7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9475">
              <a:buClr>
                <a:srgbClr val="FFFFFF"/>
              </a:buClr>
            </a:pPr>
            <a:fld id="{BC703AD5-5B8A-4869-83AC-DB000158DD2A}" type="slidenum">
              <a:rPr lang="en-US" altLang="ko-KR" smtClean="0"/>
              <a:pPr defTabSz="879475">
                <a:buClr>
                  <a:srgbClr val="FFFFFF"/>
                </a:buClr>
              </a:pPr>
              <a:t>1</a:t>
            </a:fld>
            <a:endParaRPr lang="en-US" altLang="ko-KR" smtClean="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58739" y="9444038"/>
            <a:ext cx="2951639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857098FA-D185-401D-ADB8-4528949945EA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105" y="4721225"/>
            <a:ext cx="5444170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24709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D7C939-3B60-405B-BA06-E151B2DD036A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29896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2021-10-13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2021-10-13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2021-10-13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2021-10-13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2021-10-13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2021-10-13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2021-10-13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2021-10-13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2021-10-13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2021-10-13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2021-10-13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508104" y="-100896"/>
            <a:ext cx="3635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 err="1" smtClean="0">
                <a:solidFill>
                  <a:srgbClr val="002060"/>
                </a:solidFill>
              </a:rPr>
              <a:t>주간업무</a:t>
            </a:r>
            <a:r>
              <a:rPr lang="ko-KR" altLang="en-US" sz="2400" b="1" dirty="0" smtClean="0">
                <a:solidFill>
                  <a:srgbClr val="002060"/>
                </a:solidFill>
              </a:rPr>
              <a:t> </a:t>
            </a:r>
            <a:r>
              <a:rPr lang="en-US" altLang="ko-KR" sz="2400" b="1" dirty="0" smtClean="0">
                <a:solidFill>
                  <a:srgbClr val="002060"/>
                </a:solidFill>
              </a:rPr>
              <a:t>(10.18. ~ 10.24.)</a:t>
            </a:r>
            <a:endParaRPr lang="ko-KR" altLang="en-US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83281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3264" y="3318114"/>
            <a:ext cx="9183776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4-3.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주민생활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편익사업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발주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대 상 지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구교리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농로정비공사 외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75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-3264" y="4797152"/>
            <a:ext cx="9144000" cy="16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9pPr>
          </a:lstStyle>
          <a:p>
            <a:pPr marL="533400" indent="-533400"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간판개선사업 추진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사업위치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로타리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영동경찰서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방향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 업 비 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31,707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천원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추진내용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2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차 대상자 보조금 지급 및 정산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미소야 외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-3264" y="144016"/>
            <a:ext cx="9147264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계획조례안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입법예고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조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례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명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영동군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계획조례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예고기간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21. 10. 15. ~ 11. 04.(20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개정사유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국토법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시행령 개정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신설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에 따른 조례 반영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-3264" y="1911085"/>
            <a:ext cx="9141908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4-2.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충북 지방토지수용위원회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재결심의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참석 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일시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장소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21.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10. 20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14:00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도청 소회의실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안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건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영산동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소로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3-134)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군계획도로개설공사</a:t>
            </a:r>
            <a:r>
              <a:rPr lang="en-US" altLang="ko-KR" sz="20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0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수용토지</a:t>
            </a:r>
            <a:r>
              <a:rPr lang="ko-KR" altLang="en-US" sz="20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0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0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0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0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lvl="1"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           </a:t>
            </a:r>
          </a:p>
        </p:txBody>
      </p:sp>
    </p:spTree>
    <p:extLst>
      <p:ext uri="{BB962C8B-B14F-4D97-AF65-F5344CB8AC3E}">
        <p14:creationId xmlns:p14="http://schemas.microsoft.com/office/powerpoint/2010/main" val="8637970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78537</TotalTime>
  <Words>154</Words>
  <Application>Microsoft Office PowerPoint</Application>
  <PresentationFormat>화면 슬라이드 쇼(4:3)</PresentationFormat>
  <Paragraphs>22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11460</cp:revision>
  <cp:lastPrinted>2021-10-13T02:24:56Z</cp:lastPrinted>
  <dcterms:modified xsi:type="dcterms:W3CDTF">2021-10-13T04:36:12Z</dcterms:modified>
</cp:coreProperties>
</file>