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2021-10-13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(10.18. ~ 10.24.)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64" y="3318114"/>
            <a:ext cx="91837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구교리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75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64" y="4797152"/>
            <a:ext cx="91440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간판개선사업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방향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31,707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 대상자 보조금 지급 및 정산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미소야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264" y="144016"/>
            <a:ext cx="914726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계획조례안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입법예고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계획조례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예고기간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21. 10. 15. ~ 11. 04.(20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개정사유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국토법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시행령 개정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에 따른 조례 반영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64" y="1911085"/>
            <a:ext cx="91419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충북 지방토지수용위원회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재결심의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21.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10. 20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도청 소회의실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안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영산동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3-134)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군계획도로개설공사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수용토지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78537</TotalTime>
  <Words>154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11460</cp:revision>
  <cp:lastPrinted>2021-10-13T02:24:56Z</cp:lastPrinted>
  <dcterms:modified xsi:type="dcterms:W3CDTF">2021-10-13T04:36:12Z</dcterms:modified>
</cp:coreProperties>
</file>