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075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2020-11-04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989" y="2780928"/>
            <a:ext cx="8893652" cy="16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재포장공사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10.(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142,240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선행공사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상수도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현대화사업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로 인한 공사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일시정지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(~2021. 2.)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989" y="429268"/>
            <a:ext cx="889365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주민설명회 개최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13.(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14:00~15:00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대회의실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전선지중화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상수도노후관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교체에 따른 사업설명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9367" y="5229200"/>
            <a:ext cx="871537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무연고간판 정비사업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10,000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무연고간판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정비 계약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1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71220</TotalTime>
  <Words>93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11037</cp:revision>
  <cp:lastPrinted>2020-11-04T06:11:32Z</cp:lastPrinted>
  <dcterms:modified xsi:type="dcterms:W3CDTF">2020-11-04T06:38:04Z</dcterms:modified>
</cp:coreProperties>
</file>