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095" r:id="rId2"/>
    <p:sldId id="5155" r:id="rId3"/>
  </p:sldIdLst>
  <p:sldSz cx="9144000" cy="6858000" type="screen4x3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97736" autoAdjust="0"/>
  </p:normalViewPr>
  <p:slideViewPr>
    <p:cSldViewPr>
      <p:cViewPr varScale="1">
        <p:scale>
          <a:sx n="104" d="100"/>
          <a:sy n="104" d="100"/>
        </p:scale>
        <p:origin x="396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726" y="0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726" y="9444038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726" y="0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252" y="4721225"/>
            <a:ext cx="499311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726" y="9444038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603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0363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6893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2019-10-31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2019-10-31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2019-10-31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2019-10-31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2019-10-31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2019-10-31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2019-10-31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2019-10-31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2019-10-31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2019-10-31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2019-10-31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496" y="3933056"/>
            <a:ext cx="8783638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2019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 지역개발사업 집행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지내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광평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진입로정비 외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300,000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         </a:t>
            </a:r>
            <a:r>
              <a:rPr lang="en-US" altLang="ko-KR" sz="15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auto">
          <a:xfrm>
            <a:off x="0" y="188640"/>
            <a:ext cx="9036496" cy="169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914400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900"/>
              </a:spcBef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영동읍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전선지중화 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>
              <a:lnSpc>
                <a:spcPct val="130000"/>
              </a:lnSpc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소화의원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중앙지구대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(0.6km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굴착 공사</a:t>
            </a:r>
            <a:endParaRPr lang="en-US" altLang="ko-KR" sz="2400" b="1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30000"/>
              </a:lnSpc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세 무 서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~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영동문화원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(0.6km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굴착 공사</a:t>
            </a:r>
            <a:endParaRPr lang="en-US" altLang="ko-KR" sz="2400" b="1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07504" y="5294585"/>
            <a:ext cx="8783638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algn="dist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en-US" altLang="ko-KR" sz="28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2019 </a:t>
            </a:r>
            <a:r>
              <a:rPr lang="ko-KR" altLang="en-US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농어촌 취약지역 생활여건 개조사업 위</a:t>
            </a:r>
            <a:r>
              <a:rPr lang="en-US" altLang="ko-KR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</a:t>
            </a:r>
            <a:r>
              <a:rPr lang="en-US" altLang="ko-KR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spc="-30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탁계약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농어촌공사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심천면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장동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리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1,683,000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  </a:t>
            </a:r>
            <a:r>
              <a:rPr lang="en-US" altLang="ko-KR" sz="15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" name="직사각형 4"/>
          <p:cNvSpPr>
            <a:spLocks noChangeArrowheads="1"/>
          </p:cNvSpPr>
          <p:nvPr/>
        </p:nvSpPr>
        <p:spPr bwMode="auto">
          <a:xfrm>
            <a:off x="33089" y="2090415"/>
            <a:ext cx="8715375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914400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900"/>
              </a:spcBef>
              <a:defRPr/>
            </a:pP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매천리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소로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3-80)</a:t>
            </a:r>
            <a:r>
              <a:rPr lang="ko-KR" altLang="en-US" sz="2800" b="1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개설공사 준공</a:t>
            </a:r>
            <a:endParaRPr lang="en-US" altLang="ko-KR" sz="2400" b="1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30000"/>
              </a:lnSpc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사업량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250,000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천원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도로개설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L=62m</a:t>
            </a:r>
          </a:p>
          <a:p>
            <a:pPr lvl="1" eaLnBrk="1" latinLnBrk="1" hangingPunct="1">
              <a:lnSpc>
                <a:spcPct val="130000"/>
              </a:lnSpc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위치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매천리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376-2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번지 일원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외식문화회관 앞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68330</TotalTime>
  <Words>105</Words>
  <Application>Microsoft Office PowerPoint</Application>
  <PresentationFormat>화면 슬라이드 쇼(4:3)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10825</cp:revision>
  <cp:lastPrinted>2019-10-31T02:38:32Z</cp:lastPrinted>
  <dcterms:modified xsi:type="dcterms:W3CDTF">2019-10-31T02:40:36Z</dcterms:modified>
</cp:coreProperties>
</file>