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5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7736" autoAdjust="0"/>
  </p:normalViewPr>
  <p:slideViewPr>
    <p:cSldViewPr>
      <p:cViewPr varScale="1">
        <p:scale>
          <a:sx n="104" d="100"/>
          <a:sy n="104" d="100"/>
        </p:scale>
        <p:origin x="39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52" y="4721225"/>
            <a:ext cx="499311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03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2019-10-31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3933056"/>
            <a:ext cx="8783638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집행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지내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광평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진입로정비 외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300,000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0" y="188640"/>
            <a:ext cx="9036496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9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전선지중화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소화의원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중앙지구대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(0.6km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굴착 공사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 무 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영동문화원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(0.6km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굴착 공사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07504" y="5294585"/>
            <a:ext cx="8783638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농어촌 취약지역 생활여건 개조사업 위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탁계약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농어촌공사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장동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1,683,000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직사각형 4"/>
          <p:cNvSpPr>
            <a:spLocks noChangeArrowheads="1"/>
          </p:cNvSpPr>
          <p:nvPr/>
        </p:nvSpPr>
        <p:spPr bwMode="auto">
          <a:xfrm>
            <a:off x="33089" y="2090415"/>
            <a:ext cx="8715375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900"/>
              </a:spcBef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3-80)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준공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250,000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L=62m</a:t>
            </a:r>
          </a:p>
          <a:p>
            <a:pPr lvl="1" eaLnBrk="1" latin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376-2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외식문화회관 앞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68330</TotalTime>
  <Words>105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10825</cp:revision>
  <cp:lastPrinted>2019-10-31T02:38:32Z</cp:lastPrinted>
  <dcterms:modified xsi:type="dcterms:W3CDTF">2019-10-31T02:40:36Z</dcterms:modified>
</cp:coreProperties>
</file>