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084" r:id="rId2"/>
    <p:sldId id="5109" r:id="rId3"/>
    <p:sldId id="5102" r:id="rId4"/>
    <p:sldId id="5107" r:id="rId5"/>
    <p:sldId id="511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2014-09-26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5728"/>
            <a:ext cx="900112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L=165m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L=84m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U-TYPE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15,700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 대신건설산업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U-TYPE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구간 구조물 설치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4368964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L=1,270m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7,000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3-22]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L=152m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2,000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보조기층 부설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L=210m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800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아스콘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포설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철거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아스콘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포설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아스콘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포설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아스콘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포설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준공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3071810"/>
            <a:ext cx="8856663" cy="26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민간자본보조사업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현대아파트 정자설치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예산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42844" y="142852"/>
            <a:ext cx="8856663" cy="26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 농로포장공사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2,242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조사측량 및 실시설계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0"/>
            <a:ext cx="9001156" cy="32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 smtClean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문화디자인 프로젝트사업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버스터미널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예산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문화적 공간조성 및 프로그램 운영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 및 공사계약의뢰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42844" y="3000372"/>
            <a:ext cx="9001156" cy="432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농촌주거환경개선사업 추진현황 점검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10. 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검 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주거재생팀장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</a:b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추진현황 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</a:b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농촌고령자 공동급식시설 시범사업 추진실태 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</a:b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65546</TotalTime>
  <Words>359</Words>
  <Application>Microsoft Office PowerPoint</Application>
  <PresentationFormat>화면 슬라이드 쇼(4:3)</PresentationFormat>
  <Paragraphs>75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10412</cp:revision>
  <dcterms:modified xsi:type="dcterms:W3CDTF">2014-09-26T01:44:36Z</dcterms:modified>
</cp:coreProperties>
</file>