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084" r:id="rId2"/>
    <p:sldId id="5109" r:id="rId3"/>
    <p:sldId id="5102" r:id="rId4"/>
    <p:sldId id="5107" r:id="rId5"/>
    <p:sldId id="5113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68" autoAdjust="0"/>
    <p:restoredTop sz="99633" autoAdjust="0"/>
  </p:normalViewPr>
  <p:slideViewPr>
    <p:cSldViewPr>
      <p:cViewPr>
        <p:scale>
          <a:sx n="100" d="100"/>
          <a:sy n="100" d="100"/>
        </p:scale>
        <p:origin x="-390" y="-18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C9EE1FC-EB8E-4DC9-B02B-C79967EA668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799E53-8E81-4FB4-9BC4-787CF31BCC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F08520B-6F93-4870-BC69-06E90DE902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F43C-9006-4D99-8F8B-28ABFECAFFB9}" type="datetimeFigureOut">
              <a:rPr lang="ko-KR" altLang="en-US"/>
              <a:pPr>
                <a:defRPr/>
              </a:pPr>
              <a:t>2014-09-26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E1B6-B82E-4E5A-A366-26BD830BBAE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1BD-88EA-4D1F-9388-C9F6D508273B}" type="datetimeFigureOut">
              <a:rPr lang="ko-KR" altLang="en-US"/>
              <a:pPr>
                <a:defRPr/>
              </a:pPr>
              <a:t>2014-09-26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7302-E76E-4A22-8209-14696670BAF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CB23-6846-4347-AE8F-0903D4E6032E}" type="datetimeFigureOut">
              <a:rPr lang="ko-KR" altLang="en-US"/>
              <a:pPr>
                <a:defRPr/>
              </a:pPr>
              <a:t>2014-09-26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C962-417B-47DB-8CAA-4BD4A19350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4EB7-2C35-4F74-B667-8FFCAEF75FC5}" type="datetimeFigureOut">
              <a:rPr lang="ko-KR" altLang="en-US"/>
              <a:pPr>
                <a:defRPr/>
              </a:pPr>
              <a:t>2014-09-26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7165-0A4A-4320-8273-99956A5A462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60B-2704-45A4-859D-00EB5F854EAC}" type="datetimeFigureOut">
              <a:rPr lang="ko-KR" altLang="en-US"/>
              <a:pPr>
                <a:defRPr/>
              </a:pPr>
              <a:t>2014-09-26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A91E-6A7D-446A-B84A-714AE065B44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88C3-A014-4169-A53D-DA9AFDC7366A}" type="datetimeFigureOut">
              <a:rPr lang="ko-KR" altLang="en-US"/>
              <a:pPr>
                <a:defRPr/>
              </a:pPr>
              <a:t>2014-09-26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39DA-2E02-44CF-902D-10ECDD7D366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D11-DD6F-48AE-BC76-22FC7843C0CB}" type="datetimeFigureOut">
              <a:rPr lang="ko-KR" altLang="en-US"/>
              <a:pPr>
                <a:defRPr/>
              </a:pPr>
              <a:t>2014-09-26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059A-EF86-4DE9-A20B-3E596BC016B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E5-34E7-4DD6-8267-D5F1CDC8268E}" type="datetimeFigureOut">
              <a:rPr lang="ko-KR" altLang="en-US"/>
              <a:pPr>
                <a:defRPr/>
              </a:pPr>
              <a:t>2014-09-26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DAC-516A-48B3-A14A-230ADC2DE25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6198-62A7-4827-8BA8-012F4241DA54}" type="datetimeFigureOut">
              <a:rPr lang="ko-KR" altLang="en-US"/>
              <a:pPr>
                <a:defRPr/>
              </a:pPr>
              <a:t>2014-09-26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A8EB-0A94-4F34-892C-FDDD90BB611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8D15-AD3B-4432-A1FE-989A1F44945F}" type="datetimeFigureOut">
              <a:rPr lang="ko-KR" altLang="en-US"/>
              <a:pPr>
                <a:defRPr/>
              </a:pPr>
              <a:t>2014-09-26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7944-9027-46A3-A6E9-759383B8E4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8F-C0AE-4037-BADC-99B0E217F950}" type="datetimeFigureOut">
              <a:rPr lang="ko-KR" altLang="en-US"/>
              <a:pPr>
                <a:defRPr/>
              </a:pPr>
              <a:t>2014-09-26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CCC4-FED5-4E16-B529-FE335E6F4A6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E472F6-6CF9-4650-BB98-BAFA10B7833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467" r:id="rId1"/>
    <p:sldLayoutId id="2147495468" r:id="rId2"/>
    <p:sldLayoutId id="2147495469" r:id="rId3"/>
    <p:sldLayoutId id="2147495470" r:id="rId4"/>
    <p:sldLayoutId id="2147495471" r:id="rId5"/>
    <p:sldLayoutId id="2147495472" r:id="rId6"/>
    <p:sldLayoutId id="2147495473" r:id="rId7"/>
    <p:sldLayoutId id="2147495474" r:id="rId8"/>
    <p:sldLayoutId id="2147495475" r:id="rId9"/>
    <p:sldLayoutId id="2147495476" r:id="rId10"/>
    <p:sldLayoutId id="214749547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85728"/>
            <a:ext cx="900112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L=165m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L=84m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U-TYPE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15,700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 대신건설산업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2015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U-TYPE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구간 구조물 설치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028"/>
          <p:cNvSpPr>
            <a:spLocks noChangeArrowheads="1"/>
          </p:cNvSpPr>
          <p:nvPr/>
        </p:nvSpPr>
        <p:spPr bwMode="auto">
          <a:xfrm>
            <a:off x="142844" y="428604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500034" y="1357298"/>
          <a:ext cx="8215370" cy="4368964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87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L=1,270m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7,000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1-20,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3-22]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L=152m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앞뜰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2,000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보조기층 부설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L=210m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800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아스콘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포설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지장물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철거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2-25)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L=75m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아스콘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포설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신흥리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3-303)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아스콘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포설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2-429)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아스콘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포설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준공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3071810"/>
            <a:ext cx="8856663" cy="2661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민간자본보조사업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현대아파트 정자설치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예산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교부결정 및 세부사업추진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42844" y="142852"/>
            <a:ext cx="8856663" cy="2661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지역개발사업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리 농로포장공사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2,242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조사측량 및 실시설계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0"/>
            <a:ext cx="9001156" cy="32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 smtClean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문화디자인 프로젝트사업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버스터미널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예산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문화적 공간조성 및 프로그램 운영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교부결정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 및 공사계약의뢰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42844" y="3000372"/>
            <a:ext cx="9001156" cy="432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농촌주거환경개선사업 추진현황 점검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10. 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검 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주거재생팀장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</a:b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빈집정비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추진현황 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</a:b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농촌고령자 공동급식시설 시범사업 추진실태 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</a:b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65546</TotalTime>
  <Words>359</Words>
  <Application>Microsoft Office PowerPoint</Application>
  <PresentationFormat>화면 슬라이드 쇼(4:3)</PresentationFormat>
  <Paragraphs>75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10412</cp:revision>
  <dcterms:modified xsi:type="dcterms:W3CDTF">2014-09-26T01:44:36Z</dcterms:modified>
</cp:coreProperties>
</file>