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2021-08-04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(8.9. ~ 8.15.)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75272" y="2384884"/>
            <a:ext cx="91837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국가안전대진단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소규모시설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소교량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세천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점검방법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편성 자체 점검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소규모 공공시설 재해 위험성 판단 등 현장점검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75272" y="4437112"/>
            <a:ext cx="918377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 지원사업 추진</a:t>
            </a:r>
            <a:endParaRPr lang="en-US" altLang="ko-KR" sz="24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노후 공동주택단지 관리비용 지원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태광다세대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등 공동주택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단지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사업완료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확인 및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보조금 지급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단지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40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9776" y="308653"/>
            <a:ext cx="9220288" cy="1824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관내 차선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재도색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공사 착공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차선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재도색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(L=4.8km)</a:t>
            </a: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76585</TotalTime>
  <Words>124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11376</cp:revision>
  <cp:lastPrinted>2021-08-04T02:11:58Z</cp:lastPrinted>
  <dcterms:modified xsi:type="dcterms:W3CDTF">2021-08-04T02:16:19Z</dcterms:modified>
</cp:coreProperties>
</file>