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776" r:id="rId3"/>
    <p:sldId id="5768" r:id="rId4"/>
    <p:sldId id="5777" r:id="rId5"/>
    <p:sldId id="5775" r:id="rId6"/>
    <p:sldId id="5773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20" y="2857496"/>
            <a:ext cx="8572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514350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군청오거리 회전교차로 설치사업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계산리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군청오거리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500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-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굴다리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현대쇼핑 우회전차로 설치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- 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동정리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구간 인도설치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71480"/>
            <a:ext cx="87154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514350" latinLnBrk="0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군계획윈원회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분과위원회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도시건축과장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태양광 발전시설 부지조성 개발행위 심의 등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43248"/>
            <a:ext cx="8783638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1988626"/>
              </p:ext>
            </p:extLst>
          </p:nvPr>
        </p:nvGraphicFramePr>
        <p:xfrm>
          <a:off x="285720" y="2000240"/>
          <a:ext cx="85689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800200"/>
                <a:gridCol w="1800200"/>
                <a:gridCol w="1728192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기집행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금회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209/239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14282" y="571480"/>
            <a:ext cx="8643998" cy="116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추진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239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/7,696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214282" y="3429000"/>
            <a:ext cx="8715375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latinLnBrk="0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포도축제 대비 가로경관정비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일원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8.6.(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)~8.19.(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불법 현수막 및 옥외광고물 정비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군민운동장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군정슬로건 및 조형물 도색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00042"/>
            <a:ext cx="87836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부용지구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새뜰마을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주민역량강화 교육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경로당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층 교육장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총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주민역량강화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다도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미술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214282" y="271462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28596" y="3571876"/>
          <a:ext cx="8429684" cy="1455269"/>
        </p:xfrm>
        <a:graphic>
          <a:graphicData uri="http://schemas.openxmlformats.org/drawingml/2006/table">
            <a:tbl>
              <a:tblPr firstRow="1" bandRow="1"/>
              <a:tblGrid>
                <a:gridCol w="2509823"/>
                <a:gridCol w="1376372"/>
                <a:gridCol w="1376372"/>
                <a:gridCol w="1881233"/>
                <a:gridCol w="1285884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착수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토론회 개최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071546"/>
          <a:ext cx="8286808" cy="5698608"/>
        </p:xfrm>
        <a:graphic>
          <a:graphicData uri="http://schemas.openxmlformats.org/drawingml/2006/table">
            <a:tbl>
              <a:tblPr firstRow="1" bandRow="1"/>
              <a:tblGrid>
                <a:gridCol w="2432981"/>
                <a:gridCol w="1567547"/>
                <a:gridCol w="1336334"/>
                <a:gridCol w="1805115"/>
                <a:gridCol w="1144831"/>
              </a:tblGrid>
              <a:tr h="3571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L=979m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3,744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공사완료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536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보상금 지급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315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415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공사완료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거리 회전교차로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L=35m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신흥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재가설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L=24m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7504" y="563521"/>
            <a:ext cx="8893652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시가지 간판정비사업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소식지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공동주택 지원사업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소식지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75724</TotalTime>
  <Words>364</Words>
  <Application>Microsoft Office PowerPoint</Application>
  <PresentationFormat>화면 슬라이드 쇼(4:3)</PresentationFormat>
  <Paragraphs>109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12172</cp:revision>
  <dcterms:modified xsi:type="dcterms:W3CDTF">2018-07-27T01:07:46Z</dcterms:modified>
</cp:coreProperties>
</file>