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5"/>
  </p:notesMasterIdLst>
  <p:handoutMasterIdLst>
    <p:handoutMasterId r:id="rId6"/>
  </p:handoutMasterIdLst>
  <p:sldIdLst>
    <p:sldId id="5810" r:id="rId2"/>
    <p:sldId id="5812" r:id="rId3"/>
    <p:sldId id="5813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87EB23"/>
    <a:srgbClr val="FFFF00"/>
    <a:srgbClr val="3399FF"/>
    <a:srgbClr val="05AB0D"/>
    <a:srgbClr val="00B03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65" autoAdjust="0"/>
    <p:restoredTop sz="96182" autoAdjust="0"/>
  </p:normalViewPr>
  <p:slideViewPr>
    <p:cSldViewPr>
      <p:cViewPr varScale="1">
        <p:scale>
          <a:sx n="111" d="100"/>
          <a:sy n="111" d="100"/>
        </p:scale>
        <p:origin x="1752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53F8ED3-4514-4334-A666-5EC904104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0950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A7F270E-907E-44A7-853D-F19385F240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45872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DB843-5E4A-4D82-AB6E-10A1434FECF6}" type="datetimeFigureOut">
              <a:rPr lang="ko-KR" altLang="en-US"/>
              <a:pPr>
                <a:defRPr/>
              </a:pPr>
              <a:t>2022-01-26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135C-BD01-483C-A5F0-F6CAE5D51A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2EEF-12C4-4310-8CEC-DC94E6A4BFA4}" type="datetimeFigureOut">
              <a:rPr lang="ko-KR" altLang="en-US"/>
              <a:pPr>
                <a:defRPr/>
              </a:pPr>
              <a:t>2022-01-26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C8121-1D36-43ED-A80A-C27181C29F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AA77-B50A-4D32-A4DE-DA3D5A3B880F}" type="datetimeFigureOut">
              <a:rPr lang="ko-KR" altLang="en-US"/>
              <a:pPr>
                <a:defRPr/>
              </a:pPr>
              <a:t>2022-01-26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E7C4A-0D6D-4853-BED7-436DE56066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A67D-F123-42BB-8E9D-3897D33A315D}" type="datetimeFigureOut">
              <a:rPr lang="ko-KR" altLang="en-US"/>
              <a:pPr>
                <a:defRPr/>
              </a:pPr>
              <a:t>2022-01-26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28DE-5AD3-4CE8-A7C6-A43AFCB413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175C-C847-4153-BB73-5DF454C4C440}" type="datetimeFigureOut">
              <a:rPr lang="ko-KR" altLang="en-US"/>
              <a:pPr>
                <a:defRPr/>
              </a:pPr>
              <a:t>2022-01-26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0D52F-A266-43A8-84EF-CDFB958FCD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4BFE2-5B68-456D-977B-5EC5B5EE2F5A}" type="datetimeFigureOut">
              <a:rPr lang="ko-KR" altLang="en-US"/>
              <a:pPr>
                <a:defRPr/>
              </a:pPr>
              <a:t>2022-01-26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7C88-7A2F-4D27-9B46-7D1577E45F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B80F-1BFE-4F5D-8F67-2302ADC2F884}" type="datetimeFigureOut">
              <a:rPr lang="ko-KR" altLang="en-US"/>
              <a:pPr>
                <a:defRPr/>
              </a:pPr>
              <a:t>2022-01-26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6716-FCCC-475E-A9D3-3541F11B98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0983-9D3B-4555-8155-832374235293}" type="datetimeFigureOut">
              <a:rPr lang="ko-KR" altLang="en-US"/>
              <a:pPr>
                <a:defRPr/>
              </a:pPr>
              <a:t>2022-01-26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ACF3-8A0F-435E-99FC-09719B7637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66DF0-9385-4DEC-8A44-54C120229F3B}" type="datetimeFigureOut">
              <a:rPr lang="ko-KR" altLang="en-US"/>
              <a:pPr>
                <a:defRPr/>
              </a:pPr>
              <a:t>2022-01-26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1A932-127F-4E19-8174-7741A1D2CE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3E95-2764-4A13-A395-817996198235}" type="datetimeFigureOut">
              <a:rPr lang="ko-KR" altLang="en-US"/>
              <a:pPr>
                <a:defRPr/>
              </a:pPr>
              <a:t>2022-01-26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8EC25-D53E-4515-ADB5-DE60E27382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0550-059E-4B60-AF9F-8609633D542F}" type="datetimeFigureOut">
              <a:rPr lang="ko-KR" altLang="en-US"/>
              <a:pPr>
                <a:defRPr/>
              </a:pPr>
              <a:t>2022-01-26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A62C-4E33-426F-90FC-7C4271EFB5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C0C2D467-92A6-4F0E-A311-BC94217BCF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8461" r:id="rId1"/>
    <p:sldLayoutId id="2147588462" r:id="rId2"/>
    <p:sldLayoutId id="2147588463" r:id="rId3"/>
    <p:sldLayoutId id="2147588464" r:id="rId4"/>
    <p:sldLayoutId id="2147588465" r:id="rId5"/>
    <p:sldLayoutId id="2147588466" r:id="rId6"/>
    <p:sldLayoutId id="2147588467" r:id="rId7"/>
    <p:sldLayoutId id="2147588468" r:id="rId8"/>
    <p:sldLayoutId id="2147588469" r:id="rId9"/>
    <p:sldLayoutId id="2147588470" r:id="rId10"/>
    <p:sldLayoutId id="21475884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6" cy="6857999"/>
          </a:xfrm>
          <a:prstGeom prst="rect">
            <a:avLst/>
          </a:prstGeom>
        </p:spPr>
      </p:pic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142975"/>
              </p:ext>
            </p:extLst>
          </p:nvPr>
        </p:nvGraphicFramePr>
        <p:xfrm>
          <a:off x="0" y="-4969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도시건축과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10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28"/>
          <p:cNvSpPr>
            <a:spLocks noChangeArrowheads="1"/>
          </p:cNvSpPr>
          <p:nvPr/>
        </p:nvSpPr>
        <p:spPr bwMode="auto">
          <a:xfrm>
            <a:off x="-3264" y="-35897"/>
            <a:ext cx="9036496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67656"/>
              </p:ext>
            </p:extLst>
          </p:nvPr>
        </p:nvGraphicFramePr>
        <p:xfrm>
          <a:off x="216024" y="756191"/>
          <a:ext cx="8748465" cy="1318029"/>
        </p:xfrm>
        <a:graphic>
          <a:graphicData uri="http://schemas.openxmlformats.org/drawingml/2006/table">
            <a:tbl>
              <a:tblPr firstRow="1" bandRow="1"/>
              <a:tblGrid>
                <a:gridCol w="2555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42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2569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54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피난민거리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전선지중화사업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정준내과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산림조합주차장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중부상회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자성식당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L=0.7km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맨홀설치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및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도로굴착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21. 12. ~ 22. 04.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3779"/>
                  </a:ext>
                </a:extLst>
              </a:tr>
            </a:tbl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3264" y="2204864"/>
            <a:ext cx="9183776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2040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군기본계획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공청회 개최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22. 2. 23.(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14:00 ~ 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예정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   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복합문화예술회관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온라인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유튜브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채널 생중계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군기본계획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주민의견 청취 및 토론회 개최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264" y="4725144"/>
            <a:ext cx="8927655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실시설계용역 발주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화신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리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세천정비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200" dirty="0" smtClean="0">
                <a:latin typeface="HY헤드라인M" pitchFamily="18" charset="-127"/>
                <a:ea typeface="HY헤드라인M" pitchFamily="18" charset="-127"/>
              </a:rPr>
              <a:t>용역비</a:t>
            </a: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1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spc="100" dirty="0" smtClean="0">
                <a:latin typeface="HY헤드라인M" pitchFamily="18" charset="-127"/>
                <a:ea typeface="HY헤드라인M" pitchFamily="18" charset="-127"/>
              </a:rPr>
              <a:t>865</a:t>
            </a: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spc="10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7558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28"/>
          <p:cNvSpPr>
            <a:spLocks noChangeArrowheads="1"/>
          </p:cNvSpPr>
          <p:nvPr/>
        </p:nvSpPr>
        <p:spPr bwMode="auto">
          <a:xfrm>
            <a:off x="-35495" y="2348880"/>
            <a:ext cx="9143999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687886"/>
              </p:ext>
            </p:extLst>
          </p:nvPr>
        </p:nvGraphicFramePr>
        <p:xfrm>
          <a:off x="246706" y="3153549"/>
          <a:ext cx="8286751" cy="3587819"/>
        </p:xfrm>
        <a:graphic>
          <a:graphicData uri="http://schemas.openxmlformats.org/drawingml/2006/table">
            <a:tbl>
              <a:tblPr firstRow="1" bandRow="1"/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99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26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8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(7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4" marR="92074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L=2,071m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3,621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영동병원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귀골간도로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공사중</a:t>
                      </a: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10%</a:t>
                      </a: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2-326)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L=220m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고령자복지주택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L=461m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일시정지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1-302)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2201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부대 진입도로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L=370m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동절기정지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497273"/>
                  </a:ext>
                </a:extLst>
              </a:tr>
              <a:tr h="392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지봉리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2-406)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L=190m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121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동절기정지</a:t>
                      </a: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951644"/>
                  </a:ext>
                </a:extLst>
              </a:tr>
              <a:tr h="392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2-64)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L=230m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924564"/>
                  </a:ext>
                </a:extLst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264" y="0"/>
            <a:ext cx="9183776" cy="2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 지원사업 대상지 선정 심의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방   법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현장방문 및 서류 검토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공동주택지원 심의회 개최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사업의 적정성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우선순위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지원금액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92162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79388</TotalTime>
  <Words>228</Words>
  <Application>Microsoft Office PowerPoint</Application>
  <PresentationFormat>화면 슬라이드 쇼(4:3)</PresentationFormat>
  <Paragraphs>65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12489</cp:revision>
  <cp:lastPrinted>2021-11-24T04:34:21Z</cp:lastPrinted>
  <dcterms:modified xsi:type="dcterms:W3CDTF">2022-01-26T04:56:56Z</dcterms:modified>
</cp:coreProperties>
</file>