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5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97736" autoAdjust="0"/>
  </p:normalViewPr>
  <p:slideViewPr>
    <p:cSldViewPr>
      <p:cViewPr varScale="1">
        <p:scale>
          <a:sx n="104" d="100"/>
          <a:sy n="104" d="100"/>
        </p:scale>
        <p:origin x="39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03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2019-11-20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71618" y="4634318"/>
            <a:ext cx="9052910" cy="217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간판이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아름다운 시범거리 조성사업 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소화의원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350,000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간판정비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보조금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교부 신청 접수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422377"/>
            <a:ext cx="878363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집행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두평리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정비 외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225,000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4"/>
          <p:cNvSpPr>
            <a:spLocks noChangeArrowheads="1"/>
          </p:cNvSpPr>
          <p:nvPr/>
        </p:nvSpPr>
        <p:spPr bwMode="auto">
          <a:xfrm>
            <a:off x="249113" y="1730073"/>
            <a:ext cx="8715375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4-2.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동정리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소로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3-144)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군계획도로개설공사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준공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 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동정리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41-15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마을회관 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500,000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L=118m</a:t>
            </a:r>
          </a:p>
        </p:txBody>
      </p:sp>
      <p:sp>
        <p:nvSpPr>
          <p:cNvPr id="8" name="직사각형 4"/>
          <p:cNvSpPr>
            <a:spLocks noChangeArrowheads="1"/>
          </p:cNvSpPr>
          <p:nvPr/>
        </p:nvSpPr>
        <p:spPr bwMode="auto">
          <a:xfrm>
            <a:off x="179512" y="44624"/>
            <a:ext cx="8715375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구교로  회전교차로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지중화사업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선시공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 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구교사거리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구교삼거리 회전교차로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배전선로 배관공사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68598</TotalTime>
  <Words>112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10844</cp:revision>
  <cp:lastPrinted>2019-11-20T08:32:46Z</cp:lastPrinted>
  <dcterms:modified xsi:type="dcterms:W3CDTF">2019-11-20T08:43:21Z</dcterms:modified>
</cp:coreProperties>
</file>