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044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2774280"/>
            <a:ext cx="8783638" cy="17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내룡리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장곡마을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정비 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공사집행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5229101"/>
            <a:ext cx="8715375" cy="122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주택임대사업자 대상 미신고 임대차계약 자진신고 홍보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9.~3. 15. (7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안내 문자 발송 및 우편 송부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548680"/>
            <a:ext cx="87836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양강면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유점리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747-3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번지선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L=390m / 500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현장감정평가 실시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875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70023</TotalTime>
  <Words>75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10944</cp:revision>
  <cp:lastPrinted>2020-03-04T08:54:47Z</cp:lastPrinted>
  <dcterms:modified xsi:type="dcterms:W3CDTF">2020-03-04T09:08:01Z</dcterms:modified>
</cp:coreProperties>
</file>