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69" r:id="rId3"/>
    <p:sldId id="51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699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2021-03-24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(3.29. ~ 4.4.)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26" y="116632"/>
            <a:ext cx="910716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연수원 업무협의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학산면사무소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도덕리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주민대표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SK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임업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도시건축과장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협의내용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연수원 유치에 따른 주민건의사항 협의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26" y="2589996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고령자복지주택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계약의뢰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81-6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26" y="453650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err="1" smtClean="0"/>
              <a:t>도덕리</a:t>
            </a:r>
            <a:r>
              <a:rPr lang="ko-KR" altLang="en-US" sz="2400" b="1" dirty="0" smtClean="0"/>
              <a:t> 농로 및 배수로정비 외 </a:t>
            </a:r>
            <a:r>
              <a:rPr lang="en-US" altLang="ko-KR" sz="2400" b="1" dirty="0"/>
              <a:t>4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 행 액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128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88640"/>
            <a:ext cx="8640960" cy="257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레인보우복합어울림센터 업무협의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문화원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문화원장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도시재생팀장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협의내용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건축기획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공유 및 의견수렴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2708920"/>
            <a:ext cx="8640960" cy="180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현수막게시대 추가공사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군청오거리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회전교차로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곳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578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72913</TotalTime>
  <Words>155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11175</cp:revision>
  <cp:lastPrinted>2021-03-24T02:00:30Z</cp:lastPrinted>
  <dcterms:modified xsi:type="dcterms:W3CDTF">2021-03-24T02:01:23Z</dcterms:modified>
</cp:coreProperties>
</file>