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6"/>
  </p:notesMasterIdLst>
  <p:handoutMasterIdLst>
    <p:handoutMasterId r:id="rId7"/>
  </p:handoutMasterIdLst>
  <p:sldIdLst>
    <p:sldId id="5810" r:id="rId2"/>
    <p:sldId id="5809" r:id="rId3"/>
    <p:sldId id="5798" r:id="rId4"/>
    <p:sldId id="5811" r:id="rId5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87EB23"/>
    <a:srgbClr val="FFFF00"/>
    <a:srgbClr val="3399FF"/>
    <a:srgbClr val="05AB0D"/>
    <a:srgbClr val="00B03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6182" autoAdjust="0"/>
  </p:normalViewPr>
  <p:slideViewPr>
    <p:cSldViewPr>
      <p:cViewPr varScale="1">
        <p:scale>
          <a:sx n="103" d="100"/>
          <a:sy n="103" d="100"/>
        </p:scale>
        <p:origin x="324" y="15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95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5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2021-04-27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2021-04-27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2021-04-27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2021-04-27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2021-04-27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2021-04-27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2021-04-27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2021-04-27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2021-04-27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2021-04-27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2021-04-27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3998" cy="6857999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42975"/>
              </p:ext>
            </p:extLst>
          </p:nvPr>
        </p:nvGraphicFramePr>
        <p:xfrm>
          <a:off x="0" y="-4969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1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0" y="809650"/>
            <a:ext cx="903649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5-1.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전선지중화사업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86450"/>
              </p:ext>
            </p:extLst>
          </p:nvPr>
        </p:nvGraphicFramePr>
        <p:xfrm>
          <a:off x="216024" y="1628800"/>
          <a:ext cx="8357048" cy="944617"/>
        </p:xfrm>
        <a:graphic>
          <a:graphicData uri="http://schemas.openxmlformats.org/drawingml/2006/table">
            <a:tbl>
              <a:tblPr firstRow="1" bandRow="1"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583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8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특화거리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전선지중화사업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엘림전기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태일상가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L=0.6km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구간 아스팔트 포장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834" y="3356992"/>
            <a:ext cx="8783638" cy="169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지역개발사업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상 지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구교리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마을안길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재포장공사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110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준공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2,726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99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0" y="-54446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5-3.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21604"/>
              </p:ext>
            </p:extLst>
          </p:nvPr>
        </p:nvGraphicFramePr>
        <p:xfrm>
          <a:off x="323528" y="766355"/>
          <a:ext cx="8286751" cy="6063184"/>
        </p:xfrm>
        <a:graphic>
          <a:graphicData uri="http://schemas.openxmlformats.org/drawingml/2006/table">
            <a:tbl>
              <a:tblPr firstRow="1" bandRow="1"/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17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(11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L=2,648m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4,377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2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영동병원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귀골간도로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 및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2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고령자복지주택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L=461m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 및 공사착공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2-213)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2-225)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2-315)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1-302)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2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2201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부대 진입도로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L=370m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및 토공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08034"/>
                  </a:ext>
                </a:extLst>
              </a:tr>
              <a:tr h="472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황간남성근린공원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진입도로 확장공사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L=127m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264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038891"/>
                  </a:ext>
                </a:extLst>
              </a:tr>
              <a:tr h="472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지봉리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2-406)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L=190m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121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19606"/>
                  </a:ext>
                </a:extLst>
              </a:tr>
              <a:tr h="472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추풍령리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2-413)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42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499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496" y="548680"/>
            <a:ext cx="8640960" cy="224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-4.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황간면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도시재생뉴딜사업 철거공사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설계용역</a:t>
            </a:r>
            <a:endParaRPr lang="en-US" altLang="ko-KR" sz="24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사업내용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황간터미널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부지 내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지장물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철거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96" y="3212976"/>
            <a:ext cx="9288697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농촌마을회관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행복센터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조성사업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~ 10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 상 지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설계리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마을회관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200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사업내용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보조사업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입찰대행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계약 의뢰 및 공사 착공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88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78015</TotalTime>
  <Words>238</Words>
  <Application>Microsoft Office PowerPoint</Application>
  <PresentationFormat>화면 슬라이드 쇼(4:3)</PresentationFormat>
  <Paragraphs>81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4" baseType="lpstr">
      <vt:lpstr>HY견고딕</vt:lpstr>
      <vt:lpstr>HY헤드라인M</vt:lpstr>
      <vt:lpstr>Monotype Sorts</vt:lpstr>
      <vt:lpstr>굴림</vt:lpstr>
      <vt:lpstr>맑은 고딕</vt:lpstr>
      <vt:lpstr>Arial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12379</cp:revision>
  <cp:lastPrinted>2021-04-27T02:21:09Z</cp:lastPrinted>
  <dcterms:modified xsi:type="dcterms:W3CDTF">2021-04-27T06:39:07Z</dcterms:modified>
</cp:coreProperties>
</file>