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7839" y="9444038"/>
            <a:ext cx="295095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945" y="4721225"/>
            <a:ext cx="5442901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8417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2020-08-19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6339348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6860" y="404664"/>
            <a:ext cx="8677628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지봉리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2-406)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개설공사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보상결정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보상금액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121,733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지봉리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662-3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4509120"/>
            <a:ext cx="892899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부용지구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명소화사업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완료</a:t>
            </a:r>
            <a:endParaRPr lang="ko-KR" altLang="en-US" sz="22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53,367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375-2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LED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경관조형물 제작 및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4866" y="237626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자계리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승지골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정비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70936</TotalTime>
  <Words>69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10996</cp:revision>
  <cp:lastPrinted>2020-08-19T05:39:46Z</cp:lastPrinted>
  <dcterms:modified xsi:type="dcterms:W3CDTF">2020-08-19T05:39:52Z</dcterms:modified>
</cp:coreProperties>
</file>