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5918" r:id="rId2"/>
    <p:sldId id="5933" r:id="rId3"/>
    <p:sldId id="5934" r:id="rId4"/>
    <p:sldId id="5935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5AB0D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9679" autoAdjust="0"/>
  </p:normalViewPr>
  <p:slideViewPr>
    <p:cSldViewPr>
      <p:cViewPr varScale="1">
        <p:scale>
          <a:sx n="116" d="100"/>
          <a:sy n="116" d="100"/>
        </p:scale>
        <p:origin x="-1596" y="-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49570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5465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2018-06-27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2018-06-27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2018-06-27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2018-06-27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2018-06-27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2018-06-27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2018-06-27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2018-06-27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2018-06-27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2018-06-27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2018-06-27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3" y="332656"/>
            <a:ext cx="9073007" cy="6048671"/>
          </a:xfrm>
          <a:prstGeom prst="rect">
            <a:avLst/>
          </a:prstGeom>
        </p:spPr>
      </p:pic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865080"/>
              </p:ext>
            </p:extLst>
          </p:nvPr>
        </p:nvGraphicFramePr>
        <p:xfrm>
          <a:off x="405" y="44625"/>
          <a:ext cx="3096168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168"/>
              </a:tblGrid>
              <a:tr h="72007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보건소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6286" y="548680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금연크리닉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)~7.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탄약지원사령부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금연상담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보조제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지급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79512" y="1831132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어르신을 위함 폭염예방교육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10:00-11:00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건강증진센터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폭염예방법 및 여름철 건강관리 비법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79512" y="3140968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지역사회중심 재활협의체 회의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재활센터 작업치료실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상반기 재활사업보고 및 자문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70648" y="4526557"/>
            <a:ext cx="8712968" cy="129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보건사업평가 및 지도점검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)~7.13.(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진료소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상반기 보건사업 추진실적 및 복무 등 지도점검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42465" y="2132856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우리동네  산부인과  무료진료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7.19.(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09:00-16:00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상촌보건지소외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초음파검사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분만취약지 산부인과 홍보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26368" y="3645024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농약안전 보관함 보급사업 현판식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12:00-13:00 /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지촌리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마을회관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농약안전보관함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보급사업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협약식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현판식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26368" y="798964"/>
            <a:ext cx="896101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경로당 전담 주치의  찾아가는 의료 서비스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3960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7.25.(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14:00-16:00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산이리경로당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5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spc="-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960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900" spc="-100" dirty="0" smtClean="0">
                <a:latin typeface="HY헤드라인M" pitchFamily="18" charset="-127"/>
                <a:ea typeface="HY헤드라인M" pitchFamily="18" charset="-127"/>
              </a:rPr>
              <a:t>내       용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일반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한의과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진료 및 투약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보건교육</a:t>
            </a:r>
            <a:endParaRPr lang="en-US" altLang="ko-KR" sz="2000" b="1" spc="-10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42465" y="4869160"/>
            <a:ext cx="87129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성과 에이즈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바로알기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무료 교육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/13:20-14:00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용문중학교 미래형 교실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800" b="1" kern="500" spc="-2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500" spc="-2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900" spc="-100" dirty="0">
                <a:latin typeface="HY헤드라인M" pitchFamily="18" charset="-127"/>
                <a:ea typeface="HY헤드라인M" pitchFamily="18" charset="-127"/>
              </a:rPr>
              <a:t>내       용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성교육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성폭력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성매매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에이즈 교육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23528" y="980728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치매예방 및 치매 파트너 교육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10:00-11:00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노인복지회관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치매예방관리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치매 파트너 신청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15496" y="2369926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지역사회 통합건강증진사업 현장방문 모니터링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10:00-12:00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영동군보건소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평가단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통합건강증진사업 진행상황 및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자문및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지도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55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73820</TotalTime>
  <Words>314</Words>
  <Application>Microsoft Office PowerPoint</Application>
  <PresentationFormat>화면 슬라이드 쇼(4:3)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11714</cp:revision>
  <cp:lastPrinted>2018-05-30T00:10:12Z</cp:lastPrinted>
  <dcterms:modified xsi:type="dcterms:W3CDTF">2018-06-27T06:52:49Z</dcterms:modified>
</cp:coreProperties>
</file>