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7"/>
  </p:notesMasterIdLst>
  <p:handoutMasterIdLst>
    <p:handoutMasterId r:id="rId8"/>
  </p:handoutMasterIdLst>
  <p:sldIdLst>
    <p:sldId id="5879" r:id="rId2"/>
    <p:sldId id="5907" r:id="rId3"/>
    <p:sldId id="5916" r:id="rId4"/>
    <p:sldId id="5911" r:id="rId5"/>
    <p:sldId id="5917" r:id="rId6"/>
  </p:sldIdLst>
  <p:sldSz cx="9144000" cy="6858000" type="screen4x3"/>
  <p:notesSz cx="6794500" cy="99314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0000CC"/>
    <a:srgbClr val="05AB0D"/>
    <a:srgbClr val="FFFF00"/>
    <a:srgbClr val="3399FF"/>
    <a:srgbClr val="00B036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44" autoAdjust="0"/>
    <p:restoredTop sz="99679" autoAdjust="0"/>
  </p:normalViewPr>
  <p:slideViewPr>
    <p:cSldViewPr>
      <p:cViewPr>
        <p:scale>
          <a:sx n="96" d="100"/>
          <a:sy n="96" d="100"/>
        </p:scale>
        <p:origin x="-504" y="-38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8"/>
        <p:guide pos="213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744" y="0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744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744" y="0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4113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985" y="4717455"/>
            <a:ext cx="4984534" cy="4468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744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49744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3" tIns="45349" rIns="90723" bIns="45349" anchor="b"/>
          <a:lstStyle/>
          <a:p>
            <a:pPr algn="r" defTabSz="879829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79829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3849744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3" tIns="45349" rIns="90723" bIns="45349" anchor="b"/>
          <a:lstStyle/>
          <a:p>
            <a:pPr algn="r" defTabSz="879829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79829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511" y="4717455"/>
            <a:ext cx="5431480" cy="4468416"/>
          </a:xfrm>
          <a:noFill/>
          <a:ln/>
        </p:spPr>
        <p:txBody>
          <a:bodyPr lIns="90714" tIns="45344" rIns="90714" bIns="45344"/>
          <a:lstStyle/>
          <a:p>
            <a:pPr eaLnBrk="1" hangingPunct="1"/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2016-01-28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2016-01-28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2016-01-28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2016-01-28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2016-01-28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2016-01-28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2016-01-28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2016-01-28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2016-01-28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2016-01-28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2016-01-28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</a:t>
            </a:r>
            <a:r>
              <a:rPr lang="en-US" altLang="ko-KR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   소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07504" y="188640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8-1.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의료기기 판매업소 지도점검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2. 22.(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2. 26.(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점 검 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담당자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무신고 의료기기 판매행위 및 준수사항 이행 여부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7504" y="3429000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8-2.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한센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무료 이동진료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2. 25.(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09:30~16:00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및 사회복지시설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62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등록환자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19,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시설거주자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43)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한센병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진료 및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피부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과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진료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07504" y="3573016"/>
            <a:ext cx="8712968" cy="234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공중이용시설 지도점검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2. 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2. 29.(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점 검 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주민건강팀장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(2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개반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운영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금연구역 시설기준 준수 및 흡연행위 단속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7504" y="332656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8-3.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주민자율 매일 운동하는 경로당 운영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2. 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2. 29.(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영산리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경로당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468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건강지도자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44,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팀원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424)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노인건강체조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걷기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등산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51520" y="404664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t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실버영양교실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2. 15.(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2. 29.(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11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보건소 영양실습실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농한기 노인건강교실 참여자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식습관 조사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저염식이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영양실습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51520" y="3573016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취약계층 방문건강관리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2. 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2. 29.(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각 경로당 및 가정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기초검사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상담 등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건강관리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51520" y="404664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t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8-7.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정신장애인 주간재활프로그램 운영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매주 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보건소 정신건강증진센터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보건소 등록 정신장애인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집단 상담 및 사회적응 능력강화훈련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51520" y="3573016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8-8.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영양플러스 대상자 신규 모집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2. 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2. 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보건소 영양플러스실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취약계층 임산부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영유아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신체계측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빈혈검사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영양상태조사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71770</TotalTime>
  <Words>375</Words>
  <Application>Microsoft Office PowerPoint</Application>
  <PresentationFormat>화면 슬라이드 쇼(4:3)</PresentationFormat>
  <Paragraphs>52</Paragraphs>
  <Slides>5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6_Office 테마</vt:lpstr>
      <vt:lpstr>슬라이드 1</vt:lpstr>
      <vt:lpstr>슬라이드 2</vt:lpstr>
      <vt:lpstr>슬라이드 3</vt:lpstr>
      <vt:lpstr>슬라이드 4</vt:lpstr>
      <vt:lpstr>슬라이드 5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ojy7820</dc:creator>
  <cp:lastModifiedBy>owner</cp:lastModifiedBy>
  <cp:revision>11479</cp:revision>
  <dcterms:modified xsi:type="dcterms:W3CDTF">2016-01-28T02:55:38Z</dcterms:modified>
</cp:coreProperties>
</file>