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1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의료기기 판매업소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무신고 의료기기 판매행위 및 준수사항 이행 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이동진료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09:30~16:00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사회복지시설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등록환자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시설거주자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진료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공중이용시설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 시설기준 준수 및 흡연행위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주민자율 매일 운동하는 경로당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468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건강지도자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44,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424)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걷기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실버영양교실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영양실습실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농한기 노인건강교실 참여자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식습관 조사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저염식이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영양실습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취약계층 방문건강관리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상담 등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건강관리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정신장애인 주간재활프로그램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정신장애인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집단 상담 및 사회적응 능력강화훈련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영양플러스 대상자 신규 모집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영양플러스실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취약계층 임산부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신체계측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빈혈검사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영양상태조사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71770</TotalTime>
  <Words>375</Words>
  <Application>Microsoft Office PowerPoint</Application>
  <PresentationFormat>화면 슬라이드 쇼(4:3)</PresentationFormat>
  <Paragraphs>52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11479</cp:revision>
  <dcterms:modified xsi:type="dcterms:W3CDTF">2016-01-28T02:55:38Z</dcterms:modified>
</cp:coreProperties>
</file>