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7" r:id="rId3"/>
    <p:sldId id="5916" r:id="rId4"/>
    <p:sldId id="5911" r:id="rId5"/>
    <p:sldId id="591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23" tIns="45398" rIns="90823" bIns="45398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21297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관리 요원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질병정보모니터요원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보건교사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감염병관련공무원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질병정보모니터요원의 역할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노인건강체조 발표대회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13:00~17:00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초청공연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체조발표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경품추첨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501008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건강한 삶을 위한 요가교실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파워요가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힐링요가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모기유충 구제사업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정화조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하천변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웅덩이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공원습지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     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방역기동반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모기유충 서식 밀도 조사 후 약품 투여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뇌졸중 자조모임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재활센터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장애인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발건강을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발마사지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정보공유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농한기 노인건강운동교실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전통시장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교육실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노인건강체조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체성분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설문조사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 우울 고위험군 프로그램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정신건강증진센터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노인우울 및 자살예방 교육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경로당 전담 주치의제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 및 한방진료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71799</TotalTime>
  <Words>334</Words>
  <Application>Microsoft Office PowerPoint</Application>
  <PresentationFormat>화면 슬라이드 쇼(4:3)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11485</cp:revision>
  <dcterms:modified xsi:type="dcterms:W3CDTF">2016-02-25T07:52:15Z</dcterms:modified>
</cp:coreProperties>
</file>