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87741" r:id="rId1"/>
  </p:sldMasterIdLst>
  <p:notesMasterIdLst>
    <p:notesMasterId r:id="rId7"/>
  </p:notesMasterIdLst>
  <p:handoutMasterIdLst>
    <p:handoutMasterId r:id="rId8"/>
  </p:handoutMasterIdLst>
  <p:sldIdLst>
    <p:sldId id="5879" r:id="rId2"/>
    <p:sldId id="5907" r:id="rId3"/>
    <p:sldId id="5916" r:id="rId4"/>
    <p:sldId id="5911" r:id="rId5"/>
    <p:sldId id="5917" r:id="rId6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  <p:clrMru>
    <a:srgbClr val="0000FF"/>
    <a:srgbClr val="0000CC"/>
    <a:srgbClr val="05AB0D"/>
    <a:srgbClr val="FFFF00"/>
    <a:srgbClr val="3399FF"/>
    <a:srgbClr val="00B036"/>
    <a:srgbClr val="87EB23"/>
    <a:srgbClr val="996633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344" autoAdjust="0"/>
    <p:restoredTop sz="99679" autoAdjust="0"/>
  </p:normalViewPr>
  <p:slideViewPr>
    <p:cSldViewPr>
      <p:cViewPr>
        <p:scale>
          <a:sx n="96" d="100"/>
          <a:sy n="96" d="100"/>
        </p:scale>
        <p:origin x="-504" y="-384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1"/>
        <p:guide pos="2143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94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940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69F67CB-659C-4309-B2A8-866E5C38A3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94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677" y="4721225"/>
            <a:ext cx="4993851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940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6DECF0-2C66-40E0-8FE2-BBB1406BE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 txBox="1">
            <a:spLocks noGrp="1" noChangeArrowheads="1"/>
          </p:cNvSpPr>
          <p:nvPr/>
        </p:nvSpPr>
        <p:spPr bwMode="auto">
          <a:xfrm>
            <a:off x="3856940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32" tIns="45403" rIns="90832" bIns="45403" anchor="b"/>
          <a:lstStyle/>
          <a:p>
            <a:pPr algn="r" defTabSz="880885"/>
            <a:fld id="{DABFB4C2-B286-4FA1-9016-3D9C5D82DC5F}" type="slidenum">
              <a:rPr lang="en-US" altLang="ko-KR" sz="1200">
                <a:solidFill>
                  <a:srgbClr val="000000"/>
                </a:solidFill>
                <a:latin typeface="Times New Roman" pitchFamily="18" charset="0"/>
                <a:ea typeface="굴림" pitchFamily="50" charset="-127"/>
              </a:rPr>
              <a:pPr algn="r" defTabSz="880885"/>
              <a:t>1</a:t>
            </a:fld>
            <a:endParaRPr lang="en-US" altLang="ko-KR" sz="1200" dirty="0">
              <a:solidFill>
                <a:srgbClr val="000000"/>
              </a:solidFill>
              <a:latin typeface="Times New Roman" pitchFamily="18" charset="0"/>
              <a:ea typeface="굴림" pitchFamily="50" charset="-127"/>
            </a:endParaRPr>
          </a:p>
        </p:txBody>
      </p:sp>
      <p:sp>
        <p:nvSpPr>
          <p:cNvPr id="24579" name="Rectangle 7"/>
          <p:cNvSpPr txBox="1">
            <a:spLocks noGrp="1" noChangeArrowheads="1"/>
          </p:cNvSpPr>
          <p:nvPr/>
        </p:nvSpPr>
        <p:spPr bwMode="auto">
          <a:xfrm>
            <a:off x="3856940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32" tIns="45403" rIns="90832" bIns="45403" anchor="b"/>
          <a:lstStyle/>
          <a:p>
            <a:pPr algn="r" defTabSz="880885"/>
            <a:fld id="{1414036C-5F86-4518-B265-0A0606729044}" type="slidenum">
              <a:rPr lang="en-US" altLang="ko-KR" sz="1200">
                <a:solidFill>
                  <a:srgbClr val="000000"/>
                </a:solidFill>
                <a:latin typeface="Times New Roman" pitchFamily="18" charset="0"/>
                <a:ea typeface="굴림" pitchFamily="50" charset="-127"/>
                <a:sym typeface="Symbol" pitchFamily="18" charset="2"/>
              </a:rPr>
              <a:pPr algn="r" defTabSz="880885"/>
              <a:t>1</a:t>
            </a:fld>
            <a:endParaRPr lang="en-US" altLang="ko-KR" sz="1200" dirty="0">
              <a:solidFill>
                <a:srgbClr val="000000"/>
              </a:solidFill>
              <a:latin typeface="Times New Roman" pitchFamily="18" charset="0"/>
              <a:ea typeface="굴림" pitchFamily="50" charset="-127"/>
              <a:sym typeface="Symbol" pitchFamily="18" charset="2"/>
            </a:endParaRPr>
          </a:p>
        </p:txBody>
      </p:sp>
      <p:sp>
        <p:nvSpPr>
          <p:cNvPr id="2458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785" y="4721225"/>
            <a:ext cx="5441632" cy="4471988"/>
          </a:xfrm>
          <a:noFill/>
          <a:ln/>
        </p:spPr>
        <p:txBody>
          <a:bodyPr lIns="90823" tIns="45398" rIns="90823" bIns="45398"/>
          <a:lstStyle/>
          <a:p>
            <a:pPr eaLnBrk="1" hangingPunct="1"/>
            <a:r>
              <a:rPr lang="en-US" altLang="ko-KR" sz="1800" dirty="0" smtClean="0">
                <a:latin typeface="굴림체" pitchFamily="49" charset="-127"/>
                <a:ea typeface="굴림체" pitchFamily="49" charset="-127"/>
              </a:rPr>
              <a:t>  </a:t>
            </a:r>
            <a:r>
              <a:rPr lang="ko-KR" altLang="en-US" sz="1800" dirty="0" smtClean="0">
                <a:latin typeface="굴림체" pitchFamily="49" charset="-127"/>
                <a:ea typeface="굴림체" pitchFamily="49" charset="-127"/>
              </a:rPr>
              <a:t>먼저</a:t>
            </a:r>
            <a:r>
              <a:rPr lang="en-US" altLang="ko-KR" sz="18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1800" dirty="0" smtClean="0">
                <a:latin typeface="굴림체" pitchFamily="49" charset="-127"/>
                <a:ea typeface="굴림체" pitchFamily="49" charset="-127"/>
              </a:rPr>
              <a:t>지금의 옥천입니다</a:t>
            </a:r>
            <a:r>
              <a:rPr lang="en-US" altLang="ko-KR" sz="1800" dirty="0" smtClean="0">
                <a:latin typeface="굴림체" pitchFamily="49" charset="-127"/>
                <a:ea typeface="굴림체" pitchFamily="49" charset="-127"/>
              </a:rPr>
              <a:t>. </a:t>
            </a:r>
            <a:endParaRPr lang="en-US" altLang="ko-KR" sz="1800" dirty="0" smtClean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C966E-3D64-47BC-A63D-0AF0633FC9F4}" type="datetimeFigureOut">
              <a:rPr lang="ko-KR" altLang="en-US"/>
              <a:pPr>
                <a:defRPr/>
              </a:pPr>
              <a:t>2016-02-25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A8BC3-0C3A-461D-A4B3-0CD536C9397F}" type="datetimeFigureOut">
              <a:rPr lang="ko-KR" altLang="en-US"/>
              <a:pPr>
                <a:defRPr/>
              </a:pPr>
              <a:t>2016-02-25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16D0DB-53FA-4913-8784-83989C897EFC}" type="datetimeFigureOut">
              <a:rPr lang="ko-KR" altLang="en-US"/>
              <a:pPr>
                <a:defRPr/>
              </a:pPr>
              <a:t>2016-02-25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125B6-FAAF-47AB-BCCC-5FA301A3E56E}" type="datetimeFigureOut">
              <a:rPr lang="ko-KR" altLang="en-US"/>
              <a:pPr>
                <a:defRPr/>
              </a:pPr>
              <a:t>2016-02-25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6427F7-04D6-45A1-9120-246A2D743671}" type="datetimeFigureOut">
              <a:rPr lang="ko-KR" altLang="en-US"/>
              <a:pPr>
                <a:defRPr/>
              </a:pPr>
              <a:t>2016-02-25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3449B-9A91-4985-A642-5928A7813A6F}" type="datetimeFigureOut">
              <a:rPr lang="ko-KR" altLang="en-US"/>
              <a:pPr>
                <a:defRPr/>
              </a:pPr>
              <a:t>2016-02-25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783C6-A272-4525-8A43-004105669E55}" type="datetimeFigureOut">
              <a:rPr lang="ko-KR" altLang="en-US"/>
              <a:pPr>
                <a:defRPr/>
              </a:pPr>
              <a:t>2016-02-25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79573B-7C87-4B27-BC49-1D89C917A217}" type="datetimeFigureOut">
              <a:rPr lang="ko-KR" altLang="en-US"/>
              <a:pPr>
                <a:defRPr/>
              </a:pPr>
              <a:t>2016-02-25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824DA6-9094-4140-9BEB-7CADA31D0DA9}" type="datetimeFigureOut">
              <a:rPr lang="ko-KR" altLang="en-US"/>
              <a:pPr>
                <a:defRPr/>
              </a:pPr>
              <a:t>2016-02-25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B49554-C5DE-477D-A86C-80B399FB3E63}" type="datetimeFigureOut">
              <a:rPr lang="ko-KR" altLang="en-US"/>
              <a:pPr>
                <a:defRPr/>
              </a:pPr>
              <a:t>2016-02-25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DC616-3976-4CB5-9F41-41C7602BD7BC}" type="datetimeFigureOut">
              <a:rPr lang="ko-KR" altLang="en-US"/>
              <a:pPr>
                <a:defRPr/>
              </a:pPr>
              <a:t>2016-02-25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193" r:id="rId1"/>
    <p:sldLayoutId id="2147589194" r:id="rId2"/>
    <p:sldLayoutId id="2147589195" r:id="rId3"/>
    <p:sldLayoutId id="2147589196" r:id="rId4"/>
    <p:sldLayoutId id="2147589197" r:id="rId5"/>
    <p:sldLayoutId id="2147589198" r:id="rId6"/>
    <p:sldLayoutId id="2147589199" r:id="rId7"/>
    <p:sldLayoutId id="2147589200" r:id="rId8"/>
    <p:sldLayoutId id="2147589201" r:id="rId9"/>
    <p:sldLayoutId id="2147589202" r:id="rId10"/>
    <p:sldLayoutId id="2147589203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가우시안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9525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8403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 pitchFamily="2" charset="2"/>
              <a:buNone/>
              <a:defRPr/>
            </a:pPr>
            <a:endParaRPr lang="ko-KR" altLang="en-US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1619250" y="2060575"/>
            <a:ext cx="5472113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 fontAlgn="ctr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보</a:t>
            </a:r>
            <a:r>
              <a:rPr lang="en-US" altLang="ko-KR" sz="6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 </a:t>
            </a:r>
            <a:r>
              <a:rPr lang="ko-KR" altLang="en-US" sz="6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건   소</a:t>
            </a:r>
            <a:endParaRPr lang="ko-KR" altLang="en-US" sz="6500" b="1" dirty="0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79512" y="3212976"/>
            <a:ext cx="8712968" cy="29969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8-2. 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감염병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관리 요원 교육</a:t>
            </a:r>
            <a:endParaRPr lang="ko-KR" altLang="en-US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일     시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3. 21.(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14:00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장     소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보건소 건강증진센터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대     상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100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여명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  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질병정보모니터요원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보건교사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감염병관련공무원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등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     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질병정보모니터요원의 역할 등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  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79512" y="188640"/>
            <a:ext cx="8712968" cy="29969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 anchor="t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8-1.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제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13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회 노인건강체조 발표대회</a:t>
            </a:r>
            <a:endParaRPr lang="ko-KR" altLang="en-US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일     시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3. 25.(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13:00~17:00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장     소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난계국악당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인     원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500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여명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     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초청공연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체조발표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경품추첨 등 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 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251520" y="3501008"/>
            <a:ext cx="8712968" cy="23488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8-4.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건강한 삶을 위한 요가교실</a:t>
            </a:r>
            <a:endParaRPr lang="ko-KR" altLang="en-US" sz="2800" b="1" spc="-30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기     간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3. 2.(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~ 3. 31.(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장     소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보건소 건강증진센터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인     원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80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     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파워요가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및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힐링요가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38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38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  </a:t>
            </a: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251520" y="404664"/>
            <a:ext cx="8712968" cy="29969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8-2. 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모기유충 구제사업</a:t>
            </a:r>
            <a:endParaRPr lang="ko-KR" altLang="en-US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일    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정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3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 중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대     상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정화조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하천변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웅덩이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공원습지 등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담     당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방역기동반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8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     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모기유충 서식 밀도 조사 후 약품 투여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251520" y="3573016"/>
            <a:ext cx="8712968" cy="29969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8-6.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뇌졸중 자조모임</a:t>
            </a:r>
            <a:endParaRPr lang="ko-KR" altLang="en-US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일     시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3. 8.(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10:00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장     소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보건소 재활센터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인     원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12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보건소 등록 장애인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     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발건강을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위한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발마사지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및 정보공유 등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 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251520" y="260648"/>
            <a:ext cx="8712968" cy="29969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8-5. 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농한기 노인건강운동교실</a:t>
            </a:r>
            <a:endParaRPr lang="ko-KR" altLang="en-US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기     간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3. 1.(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~ 3. 23.(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/ 10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회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장     소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전통시장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교육실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인     원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33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     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노인건강체조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체성분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검사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설문조사 등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251520" y="404664"/>
            <a:ext cx="8712968" cy="29969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 anchor="t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8-7.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노인 우울 고위험군 프로그램 운영</a:t>
            </a:r>
            <a:endParaRPr lang="ko-KR" altLang="en-US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기     간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3. 2.(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~ 3. 31.(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장     소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보건소 정신건강증진센터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인     원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15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    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노인우울 및 자살예방 교육 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 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251520" y="3573016"/>
            <a:ext cx="8712968" cy="29969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8-8.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경로당 전담 주치의제 운영</a:t>
            </a:r>
            <a:endParaRPr lang="ko-KR" altLang="en-US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기     간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3. 9.(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~ 3. 30.(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장     소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영동읍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외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24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개소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인     원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200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여명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     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일반 및 한방진료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기초검사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보건교육 등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 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71799</TotalTime>
  <Words>334</Words>
  <Application>Microsoft Office PowerPoint</Application>
  <PresentationFormat>화면 슬라이드 쇼(4:3)</PresentationFormat>
  <Paragraphs>53</Paragraphs>
  <Slides>5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5</vt:i4>
      </vt:variant>
    </vt:vector>
  </HeadingPairs>
  <TitlesOfParts>
    <vt:vector size="6" baseType="lpstr">
      <vt:lpstr>6_Office 테마</vt:lpstr>
      <vt:lpstr>슬라이드 1</vt:lpstr>
      <vt:lpstr>슬라이드 2</vt:lpstr>
      <vt:lpstr>슬라이드 3</vt:lpstr>
      <vt:lpstr>슬라이드 4</vt:lpstr>
      <vt:lpstr>슬라이드 5</vt:lpstr>
    </vt:vector>
  </TitlesOfParts>
  <Company>영동 공돌이 공순이 회사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ojy7820</dc:creator>
  <cp:lastModifiedBy>owner</cp:lastModifiedBy>
  <cp:revision>11485</cp:revision>
  <dcterms:modified xsi:type="dcterms:W3CDTF">2016-02-25T07:52:15Z</dcterms:modified>
</cp:coreProperties>
</file>