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7" r:id="rId3"/>
    <p:sldId id="5916" r:id="rId4"/>
    <p:sldId id="5911" r:id="rId5"/>
    <p:sldId id="5917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000CC"/>
    <a:srgbClr val="05AB0D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8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94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23" tIns="45398" rIns="90823" bIns="45398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2016-05-26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구조 및 응급처치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, 6.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법정의무대상자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심폐소생술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자동제세동기 사용법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삼도봉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생활권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의료문화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행복버스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궁촌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리 경로당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정도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기초검진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무료진료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51520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자궁경부암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 예방접종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345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 여아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접종기관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정소아청소년과의원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밝은세상의원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접종횟수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접종한 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개월 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접종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37170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한약재 취급업소 지도점검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6.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한의원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한약업소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점 검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예방의약팀장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유통체계 확립 및 판매질서준수사항 이행여부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흡연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절주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황간초등학교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인형극 및 흡연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절주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폐해 알기 교육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51520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아빠와 함께하는 주말요리교실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영양실습실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아빠 참여 가능 가족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자녀 간식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만들기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영양관리 교육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501008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직원화합행사 실시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18:30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→ 용두공원 → 충혼탑 → 보건소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건강걷기 및 화합행사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404664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t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직원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체력단련실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리모델링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공사 착공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초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별관 지하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구내식당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천정 및 바닥 타일 보수 공사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72131</TotalTime>
  <Words>367</Words>
  <Application>Microsoft Office PowerPoint</Application>
  <PresentationFormat>화면 슬라이드 쇼(4:3)</PresentationFormat>
  <Paragraphs>51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11507</cp:revision>
  <dcterms:modified xsi:type="dcterms:W3CDTF">2016-05-26T02:39:42Z</dcterms:modified>
</cp:coreProperties>
</file>