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7" r:id="rId3"/>
    <p:sldId id="5916" r:id="rId4"/>
    <p:sldId id="5911" r:id="rId5"/>
    <p:sldId id="5920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노인건강체조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발표대회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국악당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대한노인회영동군지부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노인건강체조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댄스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8610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쯔쯔가무시증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경로당 순회교육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경로당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쯔쯔가무시증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예방교육 및 홍보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01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치매예방관리사업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경로당 및 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치매조기검진 및 사례관리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집중단속구역 및 담배소매업소 지도점검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147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집중단속구역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48,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담배소매업소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99)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주민건강팀장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흡연행위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광고물 전시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부착방법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장애인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자조모임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재활센터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장애인 및 보호자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소근육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발달을 위한 미니어처 만들기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정신 장애인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체육대회 참석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10:00~15:30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올림픽 기념 국민생활관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정신 장애인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명랑운동회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작품전시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체험부스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영양플러스사업 특강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한방허브센터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임산부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영유아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보호자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김천대학교 김광옥 교수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건강한 식생활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7170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가을철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농촌일손돕기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~ 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죽촌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19-1 ※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오근영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사과따기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(1,500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㎡)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71613</TotalTime>
  <Words>371</Words>
  <Application>Microsoft Office PowerPoint</Application>
  <PresentationFormat>화면 슬라이드 쇼(4:3)</PresentationFormat>
  <Paragraphs>62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11453</cp:revision>
  <dcterms:modified xsi:type="dcterms:W3CDTF">2015-10-30T05:16:44Z</dcterms:modified>
</cp:coreProperties>
</file>