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07" r:id="rId3"/>
    <p:sldId id="5916" r:id="rId4"/>
    <p:sldId id="5911" r:id="rId5"/>
    <p:sldId id="5917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23" tIns="45398" rIns="90823" bIns="45398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성과 에이즈 바로 알기 무료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황간 중학교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597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고등학생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성병 및 에이즈 예방 교육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충북 보건위생분야 공무원 한마음 체육대회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10:00~15:00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영동군민운동장 및 영동체육관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 보건위생분야 공무원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체육대회 및 장기자랑 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42900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건강한 삶을 위한 요가교실 운영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위험자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파워요가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힐링요가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 잔류분무 및 유충구제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방역취약지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     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방역기동반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취약지 살충제 살포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유충서식지 제거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약품투여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42900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유아 치아 꿈꾸기 교실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구강보건센터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영동유치원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유아기관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칫솔질 교습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구강검진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불소도포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2606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공중이용시설 지도점검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PC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주민건강팀장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금연구역 시설기준 준수여부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흡연자 단속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아동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정신건강증진교육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심천초등학교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1,032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명(초등학생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우울 및 자살예방교육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57301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모자보건교실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임산부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모유수유클리닉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임산부 요가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산전우울검사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72024</TotalTime>
  <Words>342</Words>
  <Application>Microsoft Office PowerPoint</Application>
  <PresentationFormat>화면 슬라이드 쇼(4:3)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11494</cp:revision>
  <dcterms:modified xsi:type="dcterms:W3CDTF">2016-03-31T05:43:03Z</dcterms:modified>
</cp:coreProperties>
</file>