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5879" r:id="rId2"/>
    <p:sldId id="5920" r:id="rId3"/>
    <p:sldId id="5916" r:id="rId4"/>
    <p:sldId id="5911" r:id="rId5"/>
    <p:sldId id="5907" r:id="rId6"/>
    <p:sldId id="5921" r:id="rId7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0428" y="9436496"/>
            <a:ext cx="2944072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32" tIns="45354" rIns="90732" bIns="45354" anchor="b"/>
          <a:lstStyle/>
          <a:p>
            <a:pPr algn="r" defTabSz="879918"/>
            <a:fld id="{45E93943-67AE-4DF5-AD6A-3F31B22FEB8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918"/>
              <a:t>6</a:t>
            </a:fld>
            <a:endParaRPr kumimoji="0"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60413"/>
            <a:ext cx="4916488" cy="36877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018" y="4725386"/>
            <a:ext cx="4994465" cy="4446208"/>
          </a:xfrm>
          <a:noFill/>
          <a:ln/>
        </p:spPr>
        <p:txBody>
          <a:bodyPr lIns="90987" tIns="45478" rIns="90987" bIns="45478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2014-10-30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2014-10-30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2014-10-30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건강생활실천 체험 한마당 개최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주차장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지역주민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개인별 맞춤형 간호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운동상담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식단전시 및 시식회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7170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취약계층 치과진료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구강보건센터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가정방문대상자 및 장애인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노인불소도포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스케일링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충치치료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장애발생 예방교육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05.(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14:30~16:30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등록 장애인 및 보호자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  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범재원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충남대학교 재활의학과 전문의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낙상 등 사고예방 및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장애 발생 예방 교육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7301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장애인 자조프로그램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10:00~15:00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재활센터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등록 장애인 및 보호자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손기능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회복을 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꽃박스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만들기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166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6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치매환자 및 가족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수가성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시온성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노인요양원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주간보호센터 이용자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보호자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  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정춘화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간호학과 교수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치매의 이해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가족의 간호요령 및 정서적 지지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342900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의료서비스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467544" y="4293096"/>
          <a:ext cx="8352928" cy="2284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3024336"/>
                <a:gridCol w="1008112"/>
                <a:gridCol w="2160240"/>
              </a:tblGrid>
              <a:tr h="4464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 원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464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합  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60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464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11.05.(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en-US" altLang="ko-KR" sz="2000" b="1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14:00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용산면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부릉리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마을회관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일반진료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한방진료</a:t>
                      </a:r>
                      <a:endParaRPr lang="en-US" altLang="ko-KR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보건교육 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464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11.12.(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en-US" altLang="ko-KR" sz="2000" b="1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14:00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상촌면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대해리 마을회관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11.19.(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en-US" altLang="ko-KR" sz="2000" b="1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14:00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학산면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상지리</a:t>
                      </a:r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마을회관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주간재활프로그램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매주 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정신건강증진센터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등록 정신장애인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미술치료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음악교실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생활체육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사회기술훈련교육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21297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우리동네 산부인과 무료진료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11.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상촌보건지소외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임신부 및 여성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      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영동병원 순회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협진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임신부 및 부인과 질환 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388" y="214313"/>
            <a:ext cx="8535987" cy="664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인구증가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시책 추진실적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(10. 31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 현재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1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담당기관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병원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장기입원환자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추진실적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병원 임직원 주소 이전 독려 및 인구증가 대책 홍보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영동군립노인전문병원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영동병원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전입완료</a:t>
            </a:r>
            <a:endParaRPr lang="en-US" altLang="ko-KR" sz="1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향후계획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병의원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약국 직원 대상 정기적 출장 방문 면담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장기입원환자 대상 주소이전 홍보 및 전입 독려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55576" y="2348880"/>
          <a:ext cx="7962651" cy="936103"/>
        </p:xfrm>
        <a:graphic>
          <a:graphicData uri="http://schemas.openxmlformats.org/drawingml/2006/table">
            <a:tbl>
              <a:tblPr/>
              <a:tblGrid>
                <a:gridCol w="2171632"/>
                <a:gridCol w="1809693"/>
                <a:gridCol w="1954469"/>
                <a:gridCol w="2026857"/>
              </a:tblGrid>
              <a:tr h="488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기관명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  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7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관내 병원 </a:t>
                      </a: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70739</TotalTime>
  <Words>470</Words>
  <Application>Microsoft Office PowerPoint</Application>
  <PresentationFormat>화면 슬라이드 쇼(4:3)</PresentationFormat>
  <Paragraphs>92</Paragraphs>
  <Slides>6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11316</cp:revision>
  <dcterms:modified xsi:type="dcterms:W3CDTF">2014-10-30T01:42:06Z</dcterms:modified>
</cp:coreProperties>
</file>