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1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23" tIns="45398" rIns="90823" bIns="45398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정신건강증진교육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영동중학교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878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우울 및 자살예방교육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생명존중 이야기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흡연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행복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4,229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 및 음주 폐해 알기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주민자율 매일 운동교실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572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건강지도자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54,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걷기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장애인 치아 보듬기 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 특수반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칫솔질 교습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치과치료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불소도포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방역취약지 분무소독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방역취약지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독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동력분무기 및 초미립자 살포기를 이용한 분무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여성질환건강교실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한방허브센터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여성부인과질환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증상자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좌훈치료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골반저근력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운동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8-8.『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바로 알기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투어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국악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공중보건의사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관광지 견학 및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다둥이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가족 자조모임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대전 한밭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수목원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다둥이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가족 모임 회원 및 가족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생태체험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정보교류 및 친목도모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72057</TotalTime>
  <Words>344</Words>
  <Application>Microsoft Office PowerPoint</Application>
  <PresentationFormat>화면 슬라이드 쇼(4:3)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11500</cp:revision>
  <dcterms:modified xsi:type="dcterms:W3CDTF">2016-04-27T11:22:16Z</dcterms:modified>
</cp:coreProperties>
</file>