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20" r:id="rId3"/>
    <p:sldId id="5916" r:id="rId4"/>
    <p:sldId id="5911" r:id="rId5"/>
    <p:sldId id="5907" r:id="rId6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492" y="-35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2014-09-26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2014-09-26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2014-09-26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7504" y="404664"/>
            <a:ext cx="871296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지역보건의료심의위원회 개최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정신건강증진센터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지역보건의료심의위원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(2015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~2018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지역보건의료계획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342900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보건소장 협의회 개최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영동군보건소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보건소장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보건사업 당면업무 및 가을철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발열성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질환 대책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응급실 폭력방지 관리체계구축 업무협약 체결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경찰서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영동소방서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영동병원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영동군수외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응급실 폭력방지 업무협약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(MOU)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체결 및 간담회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73016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인플루엔자 무료 예방접종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및 각 보건지소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10,413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(65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이상 노인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(1949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이전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출생자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기초생활수급자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사회복지시설생활자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무료 예방접종 및 주의사항 지도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11663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6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감나무 가로수길 걷기대회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19:00 </a:t>
            </a: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용두공원 야외음악당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지역주민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- 5㎞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건강걷기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기념품 지급 및 경품 추첨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보건사업 홍보 동영상 관람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격려사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타징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40050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장애발생 예방교육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정신건강증진센터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등록 장애인 및 보호자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사고 및 재발방지를 위한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장애발생예방교육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14096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8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임산부의 날 행사 개최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14:00~15:30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소회의실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임산부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출산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육아 스트레스 관리에 관한 특강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베이맘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마켓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벼룩시장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8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온가족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주말요리교실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10:00~12:00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영양실습실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이상 유아가족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 영양간식 만들기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70700</TotalTime>
  <Words>384</Words>
  <Application>Microsoft Office PowerPoint</Application>
  <PresentationFormat>화면 슬라이드 쇼(4:3)</PresentationFormat>
  <Paragraphs>59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11308</cp:revision>
  <dcterms:modified xsi:type="dcterms:W3CDTF">2014-09-26T02:40:31Z</dcterms:modified>
</cp:coreProperties>
</file>