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7"/>
  </p:notesMasterIdLst>
  <p:handoutMasterIdLst>
    <p:handoutMasterId r:id="rId8"/>
  </p:handoutMasterIdLst>
  <p:sldIdLst>
    <p:sldId id="5879" r:id="rId2"/>
    <p:sldId id="5917" r:id="rId3"/>
    <p:sldId id="5907" r:id="rId4"/>
    <p:sldId id="5916" r:id="rId5"/>
    <p:sldId id="5911" r:id="rId6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FF"/>
    <a:srgbClr val="0000CC"/>
    <a:srgbClr val="05AB0D"/>
    <a:srgbClr val="FFFF00"/>
    <a:srgbClr val="3399FF"/>
    <a:srgbClr val="00B036"/>
    <a:srgbClr val="87EB23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44" autoAdjust="0"/>
    <p:restoredTop sz="99679" autoAdjust="0"/>
  </p:normalViewPr>
  <p:slideViewPr>
    <p:cSldViewPr>
      <p:cViewPr>
        <p:scale>
          <a:sx n="96" d="100"/>
          <a:sy n="96" d="100"/>
        </p:scale>
        <p:origin x="-504" y="-38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1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385694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2" tIns="45403" rIns="90832" bIns="45403" anchor="b"/>
          <a:lstStyle/>
          <a:p>
            <a:pPr algn="r" defTabSz="880885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0885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385694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2" tIns="45403" rIns="90832" bIns="45403" anchor="b"/>
          <a:lstStyle/>
          <a:p>
            <a:pPr algn="r" defTabSz="880885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885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5" y="4721225"/>
            <a:ext cx="5441632" cy="4471988"/>
          </a:xfrm>
          <a:noFill/>
          <a:ln/>
        </p:spPr>
        <p:txBody>
          <a:bodyPr lIns="90823" tIns="45398" rIns="90823" bIns="45398"/>
          <a:lstStyle/>
          <a:p>
            <a:pPr eaLnBrk="1" hangingPunct="1"/>
            <a:r>
              <a:rPr lang="en-US" altLang="ko-KR" sz="1800" dirty="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2016-06-30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2016-06-30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2016-06-30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2016-06-30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2016-06-30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2016-06-30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2016-06-30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2016-06-30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2016-06-30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2016-06-30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2016-06-30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보</a:t>
            </a:r>
            <a:r>
              <a:rPr lang="en-US" altLang="ko-KR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</a:t>
            </a: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   소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79512" y="188640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79512" y="332656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8-1.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삼도봉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생활권 의료문화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행복버스 운영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중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용화면 자계리 마을회관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   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120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기초검진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무료진료 및 검사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보건교육 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9512" y="3501008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보건소 주차장 확장공사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사업 기간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~ 10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  업  량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1,766㎡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  업  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132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추진 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업체선정 및 착공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79512" y="3356992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ts val="4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8-4.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당뇨합병증 검진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7. 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7. 15.(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용산보건지소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   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461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검진 기관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대전성모영상의학과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미세단백뇨 검사 및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안저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검사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9512" y="260648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8-3. 16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상반기 보건사업평가 및 지도점검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7. 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7. 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보건지소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보건진료소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17)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방       법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서면평가 및 현지평가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보건사업실적평가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의약품 관리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복무지도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9512" y="332656"/>
            <a:ext cx="8712968" cy="2348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읍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면 취약지 방역소독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중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관내 방역취약지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소  독  반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(2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개반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운영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방       법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분무소독 및 살균소독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79512" y="3429000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8-6.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주민자율 매일 운동교실 운영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중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영산리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   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593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건강지도자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56,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팀원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537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노인건강체조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걷기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등산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9512" y="3645024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t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8-8.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지역사회협의체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간담회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최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7. 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16:00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보건소 재활센터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 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지역사회재활협의체 위원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재활사업 운영결과 보고 및 자문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79512" y="404664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8-7.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레지오넬라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검사 의뢰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정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7. 21.(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수가성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검체건수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화장실 및 샤워실 냉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온수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검사기관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보건환경연구원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72210</TotalTime>
  <Words>332</Words>
  <Application>Microsoft Office PowerPoint</Application>
  <PresentationFormat>화면 슬라이드 쇼(4:3)</PresentationFormat>
  <Paragraphs>49</Paragraphs>
  <Slides>5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6_Office 테마</vt:lpstr>
      <vt:lpstr>슬라이드 1</vt:lpstr>
      <vt:lpstr>슬라이드 2</vt:lpstr>
      <vt:lpstr>슬라이드 3</vt:lpstr>
      <vt:lpstr>슬라이드 4</vt:lpstr>
      <vt:lpstr>슬라이드 5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ojy7820</dc:creator>
  <cp:lastModifiedBy>owner</cp:lastModifiedBy>
  <cp:revision>11529</cp:revision>
  <dcterms:modified xsi:type="dcterms:W3CDTF">2016-06-30T05:27:27Z</dcterms:modified>
</cp:coreProperties>
</file>