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18" r:id="rId2"/>
    <p:sldId id="5929" r:id="rId3"/>
    <p:sldId id="5930" r:id="rId4"/>
    <p:sldId id="5907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049570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635465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위촉장수여식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34925" y="44450"/>
          <a:ext cx="309616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168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smtClean="0">
                          <a:latin typeface="HY헤드라인M" pitchFamily="18" charset="-127"/>
                          <a:ea typeface="HY헤드라인M" pitchFamily="18" charset="-127"/>
                        </a:rPr>
                        <a:t>보건소</a:t>
                      </a:r>
                      <a:endParaRPr lang="ko-KR" altLang="en-US" sz="450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51520" y="620688"/>
            <a:ext cx="871296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금연 크리닉 운영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월중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추풍령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 6606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부대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),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학산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양산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280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co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측정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금연상담 서비스 제공 및 보조제 지급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atinLnBrk="0"/>
            <a:endParaRPr lang="en-US" altLang="ko-KR" b="1" smtClean="0"/>
          </a:p>
          <a:p>
            <a:pPr latinLnBrk="0"/>
            <a:endParaRPr lang="en-US" altLang="ko-KR" b="1" smtClean="0"/>
          </a:p>
          <a:p>
            <a:pPr latinLnBrk="0"/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51520" y="2204864"/>
            <a:ext cx="871296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출장건강검진</a:t>
            </a:r>
            <a:endParaRPr lang="ko-KR" altLang="en-US" sz="2800" b="1" spc="-30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2. 2.(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)~2. 22.(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 / 08:00~11:00 /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용산면복지회관 외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검진기관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성모영상의학과의원 외 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 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국가암검진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생애전환기 검진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3717032"/>
            <a:ext cx="871296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노인치아지키기  프로그램  운영</a:t>
            </a:r>
            <a:endParaRPr lang="ko-KR" altLang="en-US" sz="2800" b="1" spc="-30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2. 6.(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 / 13:30 /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초강리 경로당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/20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구강보건교육 및 구강건조증 예방법 배우기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23528" y="5013176"/>
            <a:ext cx="86054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구조 및 응급처치교육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산이리 여자경로당 외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450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/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소방서 응급구조사 연계</a:t>
            </a:r>
            <a:endParaRPr lang="en-US" altLang="ko-KR" sz="20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900" spc="-340" smtClean="0">
                <a:latin typeface="HY헤드라인M" pitchFamily="18" charset="-127"/>
                <a:ea typeface="HY헤드라인M" pitchFamily="18" charset="-127"/>
              </a:rPr>
              <a:t>내        용</a:t>
            </a:r>
            <a:r>
              <a:rPr lang="ko-KR" altLang="en-US" sz="2400" b="1" spc="-34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구조 및 응급처치를 위한  심폐소생술 교육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23528" y="2348880"/>
            <a:ext cx="860546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설명절 연휴 비상진료대책 상황실 운영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2.15.(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)~2.18.(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응급의료기관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보건기관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일반의원 및 약국</a:t>
            </a:r>
            <a:endParaRPr lang="en-US" altLang="ko-KR" sz="20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900" spc="-340" smtClean="0">
                <a:latin typeface="HY헤드라인M" pitchFamily="18" charset="-127"/>
                <a:ea typeface="HY헤드라인M" pitchFamily="18" charset="-127"/>
              </a:rPr>
              <a:t>내        용</a:t>
            </a:r>
            <a:r>
              <a:rPr lang="ko-KR" altLang="en-US" sz="2400" b="1" spc="-34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응급의료기관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시간 비상진료체계 유지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관내 보건기관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비상진료일  지정 운영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관내 의료기관  및 휴일지킴이 약국 운영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23528" y="692696"/>
            <a:ext cx="87129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독거노인 생활관리사 생명지킴이 역량강화 교육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2.12.(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17:00 -17:50 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수가성종합노인복지센터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독거노인 생활관리사 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노인 우울예방 및 노인자살 심각성 알기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51520" y="4725145"/>
            <a:ext cx="87849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경로당 전담 주치의  찾아가는 의료 서비스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96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2.21. 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, 2.28.(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/ 14:00-16:00 / 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산익리 경로당</a:t>
            </a:r>
            <a:endParaRPr lang="en-US" altLang="ko-KR" sz="2400" b="1" spc="-10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96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900" spc="-10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한의과진료 및 투약</a:t>
            </a: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보건교육</a:t>
            </a: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홍보 등</a:t>
            </a:r>
            <a:endParaRPr lang="en-US" altLang="ko-KR" sz="2000" b="1" spc="-10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1520" y="2852936"/>
            <a:ext cx="871296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 주민이동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X-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 검진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개읍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면 경로당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학산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심천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인   원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: 15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개리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400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검진차량 이용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764704"/>
            <a:ext cx="871296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『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함께해요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하하호호 경로당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』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월중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 9988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행복 나누미 경로당 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37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/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건강행복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출동팀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기초검사 측정 및 건강행태 설문조사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통합건강 증진 프로그램  운영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1371600" lvl="2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smtClean="0">
              <a:latin typeface="HY헤드라인M" pitchFamily="18" charset="-127"/>
              <a:ea typeface="HY헤드라인M" pitchFamily="18" charset="-127"/>
            </a:endParaRPr>
          </a:p>
          <a:p>
            <a:pPr marL="1371600" lvl="2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1371600" lvl="2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1520" y="4365104"/>
            <a:ext cx="871296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 보건사업계획  설명회 개최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2.27.(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16:00  /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보건소 대회의실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진료소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사업 담당자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2018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년 보건사업 추진방향 및 사업내용 설명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73161</TotalTime>
  <Words>379</Words>
  <Application>Microsoft Office PowerPoint</Application>
  <PresentationFormat>화면 슬라이드 쇼(4:3)</PresentationFormat>
  <Paragraphs>66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11641</cp:revision>
  <dcterms:modified xsi:type="dcterms:W3CDTF">2018-01-31T08:43:17Z</dcterms:modified>
</cp:coreProperties>
</file>