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16" r:id="rId3"/>
    <p:sldId id="5911" r:id="rId4"/>
    <p:sldId id="5907" r:id="rId5"/>
    <p:sldId id="5917" r:id="rId6"/>
    <p:sldId id="5918" r:id="rId7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0428" y="9436496"/>
            <a:ext cx="2944072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32" tIns="45354" rIns="90732" bIns="45354" anchor="b"/>
          <a:lstStyle/>
          <a:p>
            <a:pPr algn="r" defTabSz="879918"/>
            <a:fld id="{1729EDCB-6A8E-49DB-A535-60F6EC101A7C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918"/>
              <a:t>6</a:t>
            </a:fld>
            <a:endParaRPr kumimoji="0"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60413"/>
            <a:ext cx="4916488" cy="36877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018" y="4725386"/>
            <a:ext cx="4994465" cy="4446208"/>
          </a:xfrm>
          <a:noFill/>
          <a:ln/>
        </p:spPr>
        <p:txBody>
          <a:bodyPr lIns="90987" tIns="45478" rIns="90987" bIns="45478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29309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지역진단 용역 착수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영동대학교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산학협력단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지역보건의료계획 수립을 위한 지역진단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`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6672"/>
            <a:ext cx="871296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모유수유아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선발대회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모유수유아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모유수유아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선발 및 시상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향후계획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모유수유아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선발대회 출전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손씻기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중증열성혈소판감소증후군 홍보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프로그램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예방을 위한 올바른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손씻기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중증열성혈소판감소증후군 예방법 홍보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73016"/>
            <a:ext cx="8712968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영유아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요충검사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4. ~ 6. 13.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유치원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기생충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바로알기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예방법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요충핀테이프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배부 및 검사의뢰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 방역의 날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방역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 당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자율 방역단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집중방역 지정일에 동시소독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314096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흡연예방교육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해당학교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고등학생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1,033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국제절제협회 금연강사 이동수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이진현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담배의 중독성 및 금연을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해야하는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구강보건주간행사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7504" y="836712"/>
          <a:ext cx="8712967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740"/>
                <a:gridCol w="1793846"/>
                <a:gridCol w="2023990"/>
                <a:gridCol w="1563702"/>
                <a:gridCol w="1964689"/>
              </a:tblGrid>
              <a:tr h="61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시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소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 상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20785"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치과체험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박 </a:t>
                      </a: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람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회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3.(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09:00~12:00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영동대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치위생과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실습실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개유아기관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치과진료 </a:t>
                      </a: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체험외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 프로그램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871422"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치   아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한마당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6. 5.(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09:00~12:00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영동군보건소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지역주민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8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ko-KR" altLang="en-US" sz="18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구강검진외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latinLnBrk="1">
                        <a:lnSpc>
                          <a:spcPts val="2600"/>
                        </a:lnSpc>
                      </a:pPr>
                      <a:r>
                        <a:rPr lang="en-US" altLang="ko-KR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8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</a:t>
                      </a:r>
                      <a:r>
                        <a:rPr lang="ko-KR" altLang="en-US" sz="1800" b="1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프로그램</a:t>
                      </a:r>
                      <a:endParaRPr lang="en-US" altLang="ko-KR" sz="18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추진상황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(5. 28.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집행대상사업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보건시설 전기안전 점검 수수료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3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보건관련 물품 구입 및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홍보비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7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</a:pP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해당사항 없음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55576" y="1916832"/>
          <a:ext cx="7920879" cy="1071099"/>
        </p:xfrm>
        <a:graphic>
          <a:graphicData uri="http://schemas.openxmlformats.org/drawingml/2006/table">
            <a:tbl>
              <a:tblPr/>
              <a:tblGrid>
                <a:gridCol w="1464031"/>
                <a:gridCol w="1689299"/>
                <a:gridCol w="1322060"/>
                <a:gridCol w="1248612"/>
                <a:gridCol w="2196877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870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92.4%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1,080 (124%)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70422</TotalTime>
  <Words>393</Words>
  <Application>Microsoft Office PowerPoint</Application>
  <PresentationFormat>화면 슬라이드 쇼(4:3)</PresentationFormat>
  <Paragraphs>100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11267</cp:revision>
  <dcterms:modified xsi:type="dcterms:W3CDTF">2014-05-30T06:48:45Z</dcterms:modified>
</cp:coreProperties>
</file>