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7667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감염병질환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예방 홍보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터미널 등 다중이용시설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      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예방의약팀장외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황사발생에 따른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예방관리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손씻기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홍보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71703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재래식화장실 분제소독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4,949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재래식 화장실 내부 및 주변취약지 소독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비만탈출교실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11:00~12:00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(BMI≥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㎏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㎡이상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운동지도 및 영양교육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600"/>
              </a:lnSpc>
            </a:pP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장애발생예방교육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4.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추풍령중학교외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167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사고경험을 중심으로 한 장애예방교육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군부대 자살예방교육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일반병사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서수웅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바른인성교육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실천모임 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생명의 소중함과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긍적적인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가치관 확립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다둥이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자조모임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10:00~12:00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운영계획 안내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자녀양육방법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이동건강원스톱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서비스 제공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4.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마을회관외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기초건강조사 및 개인별 맞춤형 건강상담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28498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보건위생분야 한마음 체육대회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10:00~15:00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옥천군 공설운동장 및 옥천체육센터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 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보건동우회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보건위생분야 공무원 및 기간제근로자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족구외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종경기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장기자랑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71074</TotalTime>
  <Words>358</Words>
  <Application>Microsoft Office PowerPoint</Application>
  <PresentationFormat>화면 슬라이드 쇼(4:3)</PresentationFormat>
  <Paragraphs>64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11364</cp:revision>
  <dcterms:modified xsi:type="dcterms:W3CDTF">2015-03-27T00:45:00Z</dcterms:modified>
</cp:coreProperties>
</file>