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16" r:id="rId3"/>
    <p:sldId id="5911" r:id="rId4"/>
    <p:sldId id="5907" r:id="rId5"/>
    <p:sldId id="5920" r:id="rId6"/>
  </p:sldIdLst>
  <p:sldSz cx="9144000" cy="6858000" type="screen4x3"/>
  <p:notesSz cx="6794500" cy="99314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85" y="4717455"/>
            <a:ext cx="4984534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1" y="4717455"/>
            <a:ext cx="5431480" cy="4468416"/>
          </a:xfrm>
          <a:noFill/>
          <a:ln/>
        </p:spPr>
        <p:txBody>
          <a:bodyPr lIns="90714" tIns="45344" rIns="90714" bIns="45344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2015-08-27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573016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의료기관 지도점검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예방의약팀장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의료법 준수여부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36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476672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쯔쯔가무시증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경로당 순회 교육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경로당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쯔쯔가무시증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예방수칙 홍보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기피제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사용법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26064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8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자기혈관 숫자 알기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레드서클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켐페인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주민자율운동 경로당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마을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423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혈압홍보조끼 착용 후 마을 안길 함께 걷기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지역주민 홍보물 배부</a:t>
            </a:r>
            <a:endParaRPr lang="ko-KR" altLang="en-US" sz="22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86104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아기사랑 성장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맛사지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교실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매주 금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10:30 ~ 12:00)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한방허브센터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개월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영유아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한방 육아법 교육 및 성장발달 경혈 마사지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금연시설 지도점검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대형건물 및 어린이 놀이시설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편성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주민건강팀장 외 금연지도원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금연구역 시설기준 준수 여부 및 흡연행위 단속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42900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 건강교실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황간초등학교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비만어린이 및 허약어린이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성장발달 운동교실 및 영양교육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357301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지역사회 건강조사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11.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 이상 성인 표본가구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     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직접방문 면접조사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 사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가구조사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건강행태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예방접종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만성질환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26064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재가암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환자 및 주민 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14:00~16:00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건강증진센터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재가암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환자 및 가족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지역주민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     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충남대학교 이계호 교수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태초 먹거리 교육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71397</TotalTime>
  <Words>393</Words>
  <Application>Microsoft Office PowerPoint</Application>
  <PresentationFormat>화면 슬라이드 쇼(4:3)</PresentationFormat>
  <Paragraphs>60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11412</cp:revision>
  <dcterms:modified xsi:type="dcterms:W3CDTF">2015-08-27T02:48:50Z</dcterms:modified>
</cp:coreProperties>
</file>