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7"/>
  </p:notesMasterIdLst>
  <p:handoutMasterIdLst>
    <p:handoutMasterId r:id="rId8"/>
  </p:handoutMasterIdLst>
  <p:sldIdLst>
    <p:sldId id="5879" r:id="rId2"/>
    <p:sldId id="5916" r:id="rId3"/>
    <p:sldId id="5911" r:id="rId4"/>
    <p:sldId id="5907" r:id="rId5"/>
    <p:sldId id="5915" r:id="rId6"/>
  </p:sldIdLst>
  <p:sldSz cx="9144000" cy="6858000" type="screen4x3"/>
  <p:notesSz cx="6794500" cy="99314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05AB0D"/>
    <a:srgbClr val="0000CC"/>
    <a:srgbClr val="FFFF00"/>
    <a:srgbClr val="3399FF"/>
    <a:srgbClr val="00B036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344" autoAdjust="0"/>
    <p:restoredTop sz="99679" autoAdjust="0"/>
  </p:normalViewPr>
  <p:slideViewPr>
    <p:cSldViewPr>
      <p:cViewPr>
        <p:scale>
          <a:sx n="96" d="100"/>
          <a:sy n="96" d="100"/>
        </p:scale>
        <p:origin x="-504" y="-35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8"/>
        <p:guide pos="2139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744" y="0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744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744" y="0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4113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985" y="4717455"/>
            <a:ext cx="4984534" cy="4468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744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3849744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23" tIns="45349" rIns="90723" bIns="45349" anchor="b"/>
          <a:lstStyle/>
          <a:p>
            <a:pPr algn="r" defTabSz="879829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79829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3849744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23" tIns="45349" rIns="90723" bIns="45349" anchor="b"/>
          <a:lstStyle/>
          <a:p>
            <a:pPr algn="r" defTabSz="879829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79829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511" y="4717455"/>
            <a:ext cx="5431480" cy="4468416"/>
          </a:xfrm>
          <a:noFill/>
          <a:ln/>
        </p:spPr>
        <p:txBody>
          <a:bodyPr lIns="90714" tIns="45344" rIns="90714" bIns="45344"/>
          <a:lstStyle/>
          <a:p>
            <a:pPr eaLnBrk="1" hangingPunct="1"/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50428" y="9436496"/>
            <a:ext cx="2944072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32" tIns="45354" rIns="90732" bIns="45354" anchor="b"/>
          <a:lstStyle/>
          <a:p>
            <a:pPr algn="r" defTabSz="879918"/>
            <a:fld id="{1729EDCB-6A8E-49DB-A535-60F6EC101A7C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79918"/>
              <a:t>5</a:t>
            </a:fld>
            <a:endParaRPr kumimoji="0"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5200" y="760413"/>
            <a:ext cx="4916488" cy="3687762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018" y="4725386"/>
            <a:ext cx="4994465" cy="4446208"/>
          </a:xfrm>
          <a:noFill/>
          <a:ln/>
        </p:spPr>
        <p:txBody>
          <a:bodyPr lIns="90987" tIns="45478" rIns="90987" bIns="45478"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2014-04-25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2014-04-25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2014-04-25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2014-04-25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2014-04-25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2014-04-25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2014-04-25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2014-04-25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2014-04-25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2014-04-25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2014-04-25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</a:t>
            </a:r>
            <a:r>
              <a:rPr lang="en-US" altLang="ko-KR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   소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0" y="0"/>
            <a:ext cx="8892480" cy="37394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6-1.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소아 폐렴구균 무료예방접종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5. 1.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부터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민간위탁의료기관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생후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~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세 미만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(59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개월 이하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만성질환 및 면역저하 상태의 어린이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예방접종 및 주의사항 지도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3645024"/>
            <a:ext cx="8964488" cy="276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6-2. 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하절기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비상 방역근무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간 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5. 1. ~ 9. 30. (5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근무시간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평일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20:00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까지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담당자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토요일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일요일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공휴일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09:00~16:00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당직근무자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대량환자 발생 모니터링 및 환자발생보고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0"/>
            <a:ext cx="8712968" cy="328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6-3.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관절예방교실 운영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장소 및 대상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지역주민 중 관절통증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유증상자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시온성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요양원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주간보호자 및 입소자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건강상태파악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한의약적 처치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기공체조 및 교육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3356992"/>
            <a:ext cx="8712968" cy="328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6-4.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흡연예방교육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~ 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해당학교「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교육실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」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유치원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중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고등학생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1,059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강    사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국제 절제협회 금연강사 이동수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이진현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담배의 중독성 및 청소년 간접흡연의 피해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356992"/>
            <a:ext cx="8964488" cy="276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시설공사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   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ko-KR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단위 </a:t>
            </a:r>
            <a:r>
              <a:rPr lang="en-US" altLang="ko-KR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천원</a:t>
            </a:r>
            <a:r>
              <a:rPr lang="en-US" altLang="ko-KR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</a:p>
          <a:p>
            <a:pPr>
              <a:lnSpc>
                <a:spcPct val="150000"/>
              </a:lnSpc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</a:t>
            </a:r>
            <a:endParaRPr lang="en-US" altLang="ko-KR" sz="10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ko-KR" altLang="en-US" sz="2400" b="1" dirty="0" smtClean="0"/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107504" y="4149080"/>
          <a:ext cx="8856984" cy="16390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1723"/>
                <a:gridCol w="1451965"/>
                <a:gridCol w="1887554"/>
                <a:gridCol w="1379367"/>
                <a:gridCol w="1016375"/>
              </a:tblGrid>
              <a:tr h="54864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기관명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기간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내 용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예산액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비고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</a:tr>
              <a:tr h="53148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황간지소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5</a:t>
                      </a:r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월</a:t>
                      </a:r>
                      <a:r>
                        <a:rPr lang="en-US" altLang="ko-KR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~9</a:t>
                      </a:r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월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개보수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125,915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국비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558904">
                <a:tc>
                  <a:txBody>
                    <a:bodyPr/>
                    <a:lstStyle/>
                    <a:p>
                      <a:pPr algn="ctr" latinLnBrk="1">
                        <a:lnSpc>
                          <a:spcPts val="3000"/>
                        </a:lnSpc>
                      </a:pPr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용산</a:t>
                      </a:r>
                      <a:r>
                        <a:rPr lang="en-US" altLang="ko-KR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추풍령</a:t>
                      </a:r>
                      <a:r>
                        <a:rPr lang="en-US" altLang="ko-KR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상촌지소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5</a:t>
                      </a:r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월</a:t>
                      </a:r>
                      <a:r>
                        <a:rPr lang="en-US" altLang="ko-KR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~6</a:t>
                      </a:r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월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마당포장공사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47.500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군비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0"/>
            <a:ext cx="8712968" cy="328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6-5.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아토피 질환 등록자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설명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보건소「소회의실」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등록아동 보호자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사업방향 설명 및 의견수렴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ChangeArrowheads="1"/>
          </p:cNvSpPr>
          <p:nvPr/>
        </p:nvSpPr>
        <p:spPr bwMode="auto">
          <a:xfrm>
            <a:off x="179388" y="214313"/>
            <a:ext cx="8535987" cy="250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지방재정 균형집행 추진상황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집행현황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(4. 23.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현재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                             </a:t>
            </a:r>
            <a:r>
              <a:rPr lang="en-US" altLang="ko-KR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b="1" dirty="0" smtClean="0">
                <a:latin typeface="HY헤드라인M" pitchFamily="18" charset="-127"/>
                <a:ea typeface="HY헤드라인M" pitchFamily="18" charset="-127"/>
              </a:rPr>
              <a:t>단위 </a:t>
            </a:r>
            <a:r>
              <a:rPr lang="en-US" altLang="ko-KR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b="1" dirty="0" err="1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금주 집행대상사업</a:t>
            </a:r>
            <a:endParaRPr lang="en-US" altLang="ko-KR" sz="2400" b="1" dirty="0">
              <a:solidFill>
                <a:srgbClr val="FF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000" b="1" dirty="0">
                <a:latin typeface="HY헤드라인M" pitchFamily="18" charset="-127"/>
                <a:ea typeface="HY헤드라인M" pitchFamily="18" charset="-127"/>
              </a:rPr>
              <a:t>  -  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보건지소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진료소 시설 수선 공사  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:   20</a:t>
            </a:r>
            <a:r>
              <a:rPr lang="ko-KR" altLang="en-US" sz="20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0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  -  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건강프로그램 재료비 및 운영비    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:    5</a:t>
            </a:r>
            <a:r>
              <a:rPr lang="ko-KR" altLang="en-US" sz="20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0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40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부진사유 및 향후 집행계획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 해당사항 없음</a:t>
            </a:r>
            <a:endParaRPr lang="en-US" altLang="ko-KR" sz="2000" dirty="0"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252950" name="Group 22"/>
          <p:cNvGraphicFramePr>
            <a:graphicFrameLocks noGrp="1"/>
          </p:cNvGraphicFramePr>
          <p:nvPr/>
        </p:nvGraphicFramePr>
        <p:xfrm>
          <a:off x="719138" y="1484313"/>
          <a:ext cx="7781952" cy="1071099"/>
        </p:xfrm>
        <a:graphic>
          <a:graphicData uri="http://schemas.openxmlformats.org/drawingml/2006/table">
            <a:tbl>
              <a:tblPr/>
              <a:tblGrid>
                <a:gridCol w="1438353"/>
                <a:gridCol w="1659670"/>
                <a:gridCol w="1298872"/>
                <a:gridCol w="1226712"/>
                <a:gridCol w="2158345"/>
              </a:tblGrid>
              <a:tr h="5240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목표액</a:t>
                      </a: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(A)</a:t>
                      </a: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현재까지</a:t>
                      </a:r>
                      <a:endParaRPr kumimoji="0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추진실적</a:t>
                      </a: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(B)</a:t>
                      </a: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집행율</a:t>
                      </a: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(%)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(C=B/A)</a:t>
                      </a: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금주집행</a:t>
                      </a:r>
                      <a:endParaRPr kumimoji="0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예상액</a:t>
                      </a: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5</a:t>
                      </a: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월말까지 집행계획</a:t>
                      </a:r>
                      <a:endParaRPr kumimoji="0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0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누계액</a:t>
                      </a: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919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837</a:t>
                      </a:r>
                      <a:endParaRPr kumimoji="0" lang="ko-KR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635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75.8%</a:t>
                      </a:r>
                      <a:endParaRPr kumimoji="0" lang="ko-KR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753 (90%)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70367</TotalTime>
  <Words>361</Words>
  <Application>Microsoft Office PowerPoint</Application>
  <PresentationFormat>화면 슬라이드 쇼(4:3)</PresentationFormat>
  <Paragraphs>93</Paragraphs>
  <Slides>5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6_Office 테마</vt:lpstr>
      <vt:lpstr>슬라이드 1</vt:lpstr>
      <vt:lpstr>슬라이드 2</vt:lpstr>
      <vt:lpstr>슬라이드 3</vt:lpstr>
      <vt:lpstr>슬라이드 4</vt:lpstr>
      <vt:lpstr>슬라이드 5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ojy7820</dc:creator>
  <cp:lastModifiedBy>owner</cp:lastModifiedBy>
  <cp:revision>11258</cp:revision>
  <dcterms:modified xsi:type="dcterms:W3CDTF">2014-04-25T08:05:59Z</dcterms:modified>
</cp:coreProperties>
</file>