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8" r:id="rId2"/>
    <p:sldId id="5934" r:id="rId3"/>
    <p:sldId id="5933" r:id="rId4"/>
    <p:sldId id="593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2166" y="-53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65080"/>
              </p:ext>
            </p:extLst>
          </p:nvPr>
        </p:nvGraphicFramePr>
        <p:xfrm>
          <a:off x="405" y="44625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31235" y="4039324"/>
            <a:ext cx="86054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구강관리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치아보듬기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영동중학교 외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149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dirty="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바른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잇솔질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불소도포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5962" y="5301208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척추관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협착증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동작침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치료교실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)~5.25.(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;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/13:00-17:00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한방허브실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동작침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근에너지테크닉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치료 등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4766" y="620689"/>
            <a:ext cx="8712968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당뇨합병증 검진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)~5.15.(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당뇨환자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출장기관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대전성모영상의학과의원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안저검사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및  미세단백뇨검사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56288" y="2420888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전담 주치의  찾아가는 의료 서비스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 5.9.(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 5.16.(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14:00-16:00 </a:t>
            </a:r>
          </a:p>
          <a:p>
            <a:pPr marL="914400" lvl="1" indent="-3960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설계리경로당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900" spc="-100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한의과진료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및 투약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홍보 등</a:t>
            </a:r>
            <a:endParaRPr lang="en-US" altLang="ko-KR" sz="2000" b="1" spc="-1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9067" y="656388"/>
            <a:ext cx="8712968" cy="140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atinLnBrk="0"/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유원대학교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금연 캠페인  </a:t>
            </a:r>
            <a:r>
              <a:rPr lang="en-US" altLang="ko-KR" sz="2800" dirty="0" smtClean="0"/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13:00-17:00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유원대학교운동장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9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흡연예방 홍보 및 체험부스 운영  등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9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9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9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9067" y="1987622"/>
            <a:ext cx="87129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공중이용시설  금연 합동점검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5.15.(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~5.25.(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공중이용시설 및 조례지정구역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   / 336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공중이용시설 내 흡연행위 단속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9067" y="3643806"/>
            <a:ext cx="8712968" cy="147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대마재배지 현장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합동점검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대마파종에 따른 현지확인 및 준수사항 지도</a:t>
            </a:r>
            <a:endParaRPr lang="ko-KR" altLang="en-US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i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5516" y="5013177"/>
            <a:ext cx="87129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『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실천해요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신바람 나는 직장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)~5.31(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한국도로공사영동지사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㈜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에넥스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샘표식품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기관별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통합형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건강증진 프로그램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>
              <a:buFontTx/>
              <a:buChar char="-"/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6570" y="692696"/>
            <a:ext cx="8712968" cy="152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 산부인과  무료진료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 5.17.(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09:00-16:00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초음파검사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분만취약지 산부인과 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21702" y="2034377"/>
            <a:ext cx="87129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면 방역취약지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분무소독 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방역소독반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동력분무기 및 초미립자 살포기  분무소독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5820" y="3468655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 에이즈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바로알기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무료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5. 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,  5.23.(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),  5.25.(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),  5.28.(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영동고등학교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 802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에이즈예방 교육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5820" y="5085184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 상수도 및 마을상수도 관리자 미생물 검사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 / 203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상수도사업소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급수시설관리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166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세균성이질 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직장도말검사를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식중독균보균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 검사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b="1" dirty="0" smtClean="0"/>
          </a:p>
          <a:p>
            <a:pPr latinLnBrk="0"/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73571</TotalTime>
  <Words>436</Words>
  <Application>Microsoft Office PowerPoint</Application>
  <PresentationFormat>화면 슬라이드 쇼(4:3)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11690</cp:revision>
  <dcterms:modified xsi:type="dcterms:W3CDTF">2018-04-25T00:32:32Z</dcterms:modified>
</cp:coreProperties>
</file>