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5918" r:id="rId2"/>
    <p:sldId id="5934" r:id="rId3"/>
    <p:sldId id="5933" r:id="rId4"/>
    <p:sldId id="5935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5AB0D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2166" y="-53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49570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54655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865080"/>
              </p:ext>
            </p:extLst>
          </p:nvPr>
        </p:nvGraphicFramePr>
        <p:xfrm>
          <a:off x="405" y="44625"/>
          <a:ext cx="3096168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168"/>
              </a:tblGrid>
              <a:tr h="72007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보건소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31235" y="4039324"/>
            <a:ext cx="860546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장애인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구강관리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치아보듬기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운영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5. 2.(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~ 5. 31.(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영동중학교 외 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149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900" spc="-340" dirty="0" smtClean="0">
                <a:latin typeface="HY헤드라인M" pitchFamily="18" charset="-127"/>
                <a:ea typeface="HY헤드라인M" pitchFamily="18" charset="-127"/>
              </a:rPr>
              <a:t>내        용</a:t>
            </a:r>
            <a:r>
              <a:rPr lang="ko-KR" altLang="en-US" sz="2400" b="1" spc="-34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바른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잇솔질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체험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불소도포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25962" y="5301208"/>
            <a:ext cx="871296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요추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척추관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협착증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동작침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치료교실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)~5.25.(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;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매주 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/13:00-17:00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한방허브실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dirty="0" err="1" smtClean="0">
                <a:latin typeface="HY헤드라인M" pitchFamily="18" charset="-127"/>
                <a:ea typeface="HY헤드라인M" pitchFamily="18" charset="-127"/>
              </a:rPr>
              <a:t>동작침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300" b="1" dirty="0" err="1" smtClean="0">
                <a:latin typeface="HY헤드라인M" pitchFamily="18" charset="-127"/>
                <a:ea typeface="HY헤드라인M" pitchFamily="18" charset="-127"/>
              </a:rPr>
              <a:t>근에너지테크닉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 치료 등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4766" y="620689"/>
            <a:ext cx="8712968" cy="180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당뇨합병증 검진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)~5.15.(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외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당뇨환자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448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출장기관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대전성모영상의학과의원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안저검사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및  미세단백뇨검사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156288" y="2420888"/>
            <a:ext cx="878497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경로당 전담 주치의  찾아가는 의료 서비스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3960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5.2.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),  5.9.(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),  5.16.(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14:00-16:00 </a:t>
            </a:r>
          </a:p>
          <a:p>
            <a:pPr marL="914400" lvl="1" indent="-3960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설계리경로당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3960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900" spc="-100" dirty="0" smtClean="0">
                <a:latin typeface="HY헤드라인M" pitchFamily="18" charset="-127"/>
                <a:ea typeface="HY헤드라인M" pitchFamily="18" charset="-127"/>
              </a:rPr>
              <a:t>내       용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일반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한의과진료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및 투약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보건교육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홍보 등</a:t>
            </a:r>
            <a:endParaRPr lang="en-US" altLang="ko-KR" sz="2000" b="1" spc="-100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19067" y="656388"/>
            <a:ext cx="8712968" cy="1404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atinLnBrk="0"/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유원대학교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금연 캠페인  </a:t>
            </a:r>
            <a:r>
              <a:rPr lang="en-US" altLang="ko-KR" sz="2800" dirty="0" smtClean="0"/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13:00-17:00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유원대학교운동장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대학생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19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흡연예방 홍보 및 체험부스 운영  등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19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19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19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19067" y="1987622"/>
            <a:ext cx="8712968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12-6. 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 공중이용시설  금연 합동점검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5.15.(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~5.25.(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중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공중이용시설 및 조례지정구역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    / 336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주민건강팀장 외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공중이용시설 내 흡연행위 단속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  <a:p>
            <a:pPr latinLnBrk="0"/>
            <a:endParaRPr lang="en-US" altLang="ko-KR" b="1" dirty="0" smtClean="0"/>
          </a:p>
          <a:p>
            <a:pPr latinLnBrk="0"/>
            <a:endParaRPr lang="en-US" altLang="ko-KR" b="1" dirty="0" smtClean="0"/>
          </a:p>
          <a:p>
            <a:pPr latinLnBrk="0"/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19067" y="3643806"/>
            <a:ext cx="8712968" cy="1476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대마재배지 현장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합동점검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매금리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충청북도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2,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영동군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2)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대마파종에 따른 현지확인 및 준수사항 지도</a:t>
            </a:r>
            <a:endParaRPr lang="ko-KR" altLang="en-US" sz="23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i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15516" y="5013177"/>
            <a:ext cx="8712968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12-8. 『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실천해요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신바람 나는 직장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』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5.2(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)~5.31(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한국도로공사영동지사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㈜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에넥스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㈜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샘표식품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기관별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통합형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건강증진 프로그램 운영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>
              <a:buFontTx/>
              <a:buChar char="-"/>
            </a:pP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26570" y="692696"/>
            <a:ext cx="8712968" cy="152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12-9.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우리동네  산부인과  무료진료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),  5.17.(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09:00-16:00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상촌외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초음파검사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분만취약지 산부인과  홍보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21702" y="2034377"/>
            <a:ext cx="871296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12-10.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면 방역취약지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분무소독  실시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관내방역 취약지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방역소독반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동력분무기 및 초미립자 살포기  분무소독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15820" y="3468655"/>
            <a:ext cx="87129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성과 에이즈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바로알기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무료 교육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5. 9.(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,  5.23.(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),  5.25.(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),  5.28.(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    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영동고등학교 외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/ 802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성병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에이즈예방 교육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  <a:p>
            <a:pPr latinLnBrk="0"/>
            <a:endParaRPr lang="en-US" altLang="ko-KR" b="1" dirty="0" smtClean="0"/>
          </a:p>
          <a:p>
            <a:pPr latinLnBrk="0"/>
            <a:endParaRPr lang="en-US" altLang="ko-KR" b="1" dirty="0" smtClean="0"/>
          </a:p>
          <a:p>
            <a:pPr latinLnBrk="0"/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15820" y="5085184"/>
            <a:ext cx="87129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 상수도 및 마을상수도 관리자 미생물 검사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  / 203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상수도사업소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37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급수시설관리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166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    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장티푸스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파라티푸스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세균성이질 검사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직장도말검사를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통한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식중독균보균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무 검사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  <a:p>
            <a:pPr latinLnBrk="0"/>
            <a:endParaRPr lang="en-US" altLang="ko-KR" b="1" dirty="0" smtClean="0"/>
          </a:p>
          <a:p>
            <a:pPr latinLnBrk="0"/>
            <a:endParaRPr lang="en-US" altLang="ko-KR" b="1" dirty="0" smtClean="0"/>
          </a:p>
          <a:p>
            <a:pPr latinLnBrk="0"/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0551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73571</TotalTime>
  <Words>436</Words>
  <Application>Microsoft Office PowerPoint</Application>
  <PresentationFormat>화면 슬라이드 쇼(4:3)</PresentationFormat>
  <Paragraphs>69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11690</cp:revision>
  <dcterms:modified xsi:type="dcterms:W3CDTF">2018-04-25T00:32:32Z</dcterms:modified>
</cp:coreProperties>
</file>