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0" r:id="rId3"/>
    <p:sldId id="5916" r:id="rId4"/>
    <p:sldId id="5911" r:id="rId5"/>
    <p:sldId id="590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지역보건의료심의위원회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</a:t>
            </a: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정신건강증진센터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지역보건의료심의위원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지역진단 연구용역 결과보고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지역보건의료계획수립 자문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5699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심뇌혈관질환 예방관리 캠페인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09:30~12:00</a:t>
            </a: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광장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콜레스테롤 측정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2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무염 계란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후라이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음식속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소금량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알아보기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이동건강원스톱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4. ~ 9. 24.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매곡지소외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혈액검사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체지방 측정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 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06896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취약계층 방문건강관리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대상자 가정 및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재가암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환자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건강관리서비스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서비스 연계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의료서비스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- 9.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대해리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- 9.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자계리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혈당검사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생명사랑 자살예방프로그램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 ~  9. 29.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장옥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세이상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만성질환관리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우울원인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스트레스관리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14096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다둥이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자조모임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10:00~12:00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영양실습실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다둥이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자조모임 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육아정보 교류 및 스트레스 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영양간식 만들기 실습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산부인과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- 9.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상촌보건지소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- 9.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추풍령보건지소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 순회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산전진료 및 부인과 질환 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70625</TotalTime>
  <Words>397</Words>
  <Application>Microsoft Office PowerPoint</Application>
  <PresentationFormat>화면 슬라이드 쇼(4:3)</PresentationFormat>
  <Paragraphs>60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11298</cp:revision>
  <dcterms:modified xsi:type="dcterms:W3CDTF">2014-08-29T01:53:41Z</dcterms:modified>
</cp:coreProperties>
</file>