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7741" r:id="rId1"/>
  </p:sldMasterIdLst>
  <p:notesMasterIdLst>
    <p:notesMasterId r:id="rId6"/>
  </p:notesMasterIdLst>
  <p:handoutMasterIdLst>
    <p:handoutMasterId r:id="rId7"/>
  </p:handoutMasterIdLst>
  <p:sldIdLst>
    <p:sldId id="5918" r:id="rId2"/>
    <p:sldId id="5934" r:id="rId3"/>
    <p:sldId id="5933" r:id="rId4"/>
    <p:sldId id="5929" r:id="rId5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00CC"/>
    <a:srgbClr val="05AB0D"/>
    <a:srgbClr val="FFFF00"/>
    <a:srgbClr val="3399FF"/>
    <a:srgbClr val="00B036"/>
    <a:srgbClr val="87EB23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4" autoAdjust="0"/>
    <p:restoredTop sz="99679" autoAdjust="0"/>
  </p:normalViewPr>
  <p:slideViewPr>
    <p:cSldViewPr>
      <p:cViewPr>
        <p:scale>
          <a:sx n="96" d="100"/>
          <a:sy n="96" d="100"/>
        </p:scale>
        <p:origin x="-504" y="-384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1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4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049570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7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4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635465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966E-3D64-47BC-A63D-0AF0633FC9F4}" type="datetimeFigureOut">
              <a:rPr lang="ko-KR" altLang="en-US"/>
              <a:pPr>
                <a:defRPr/>
              </a:pPr>
              <a:t>2018-03-28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8BC3-0C3A-461D-A4B3-0CD536C9397F}" type="datetimeFigureOut">
              <a:rPr lang="ko-KR" altLang="en-US"/>
              <a:pPr>
                <a:defRPr/>
              </a:pPr>
              <a:t>2018-03-28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D0DB-53FA-4913-8784-83989C897EFC}" type="datetimeFigureOut">
              <a:rPr lang="ko-KR" altLang="en-US"/>
              <a:pPr>
                <a:defRPr/>
              </a:pPr>
              <a:t>2018-03-28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25B6-FAAF-47AB-BCCC-5FA301A3E56E}" type="datetimeFigureOut">
              <a:rPr lang="ko-KR" altLang="en-US"/>
              <a:pPr>
                <a:defRPr/>
              </a:pPr>
              <a:t>2018-03-28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27F7-04D6-45A1-9120-246A2D743671}" type="datetimeFigureOut">
              <a:rPr lang="ko-KR" altLang="en-US"/>
              <a:pPr>
                <a:defRPr/>
              </a:pPr>
              <a:t>2018-03-28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449B-9A91-4985-A642-5928A7813A6F}" type="datetimeFigureOut">
              <a:rPr lang="ko-KR" altLang="en-US"/>
              <a:pPr>
                <a:defRPr/>
              </a:pPr>
              <a:t>2018-03-28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83C6-A272-4525-8A43-004105669E55}" type="datetimeFigureOut">
              <a:rPr lang="ko-KR" altLang="en-US"/>
              <a:pPr>
                <a:defRPr/>
              </a:pPr>
              <a:t>2018-03-28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573B-7C87-4B27-BC49-1D89C917A217}" type="datetimeFigureOut">
              <a:rPr lang="ko-KR" altLang="en-US"/>
              <a:pPr>
                <a:defRPr/>
              </a:pPr>
              <a:t>2018-03-28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4DA6-9094-4140-9BEB-7CADA31D0DA9}" type="datetimeFigureOut">
              <a:rPr lang="ko-KR" altLang="en-US"/>
              <a:pPr>
                <a:defRPr/>
              </a:pPr>
              <a:t>2018-03-28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9554-C5DE-477D-A86C-80B399FB3E63}" type="datetimeFigureOut">
              <a:rPr lang="ko-KR" altLang="en-US"/>
              <a:pPr>
                <a:defRPr/>
              </a:pPr>
              <a:t>2018-03-28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C616-3976-4CB5-9F41-41C7602BD7BC}" type="datetimeFigureOut">
              <a:rPr lang="ko-KR" altLang="en-US"/>
              <a:pPr>
                <a:defRPr/>
              </a:pPr>
              <a:t>2018-03-28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구촌1리 경로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4925" y="44450"/>
          <a:ext cx="3096168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168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smtClean="0">
                          <a:latin typeface="HY헤드라인M" pitchFamily="18" charset="-127"/>
                          <a:ea typeface="HY헤드라인M" pitchFamily="18" charset="-127"/>
                        </a:rPr>
                        <a:t>보건소</a:t>
                      </a:r>
                      <a:endParaRPr lang="ko-KR" altLang="en-US" sz="450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9512" y="620688"/>
            <a:ext cx="86054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11-1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초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‧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중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‧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고 자살예방 교육</a:t>
            </a:r>
            <a:endParaRPr lang="ko-KR" altLang="en-US" sz="2800" b="1" spc="-30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00" smtClean="0">
                <a:latin typeface="HY헤드라인M" pitchFamily="18" charset="-127"/>
                <a:ea typeface="HY헤드라인M" pitchFamily="18" charset="-127"/>
              </a:rPr>
              <a:t>4. 2.(</a:t>
            </a:r>
            <a:r>
              <a:rPr lang="ko-KR" altLang="en-US" sz="2400" b="1" spc="-10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spc="-100" smtClean="0">
                <a:latin typeface="HY헤드라인M" pitchFamily="18" charset="-127"/>
                <a:ea typeface="HY헤드라인M" pitchFamily="18" charset="-127"/>
              </a:rPr>
              <a:t>) ~ 4. 16(</a:t>
            </a:r>
            <a:r>
              <a:rPr lang="ko-KR" altLang="en-US" sz="2400" b="1" spc="-10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spc="-10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spc="-100" smtClean="0">
                <a:latin typeface="HY헤드라인M" pitchFamily="18" charset="-127"/>
                <a:ea typeface="HY헤드라인M" pitchFamily="18" charset="-127"/>
              </a:rPr>
              <a:t>영신중학교  외  </a:t>
            </a:r>
            <a:r>
              <a:rPr lang="en-US" altLang="ko-KR" sz="2400" b="1" spc="-10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spc="-100" smtClean="0"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spc="-100" smtClean="0">
                <a:latin typeface="HY헤드라인M" pitchFamily="18" charset="-127"/>
                <a:ea typeface="HY헤드라인M" pitchFamily="18" charset="-127"/>
              </a:rPr>
              <a:t>/1,041</a:t>
            </a:r>
            <a:r>
              <a:rPr lang="ko-KR" altLang="en-US" sz="2400" b="1" spc="-10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000" b="1" spc="-10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900" spc="-340" smtClean="0">
                <a:latin typeface="HY헤드라인M" pitchFamily="18" charset="-127"/>
                <a:ea typeface="HY헤드라인M" pitchFamily="18" charset="-127"/>
              </a:rPr>
              <a:t>내        용</a:t>
            </a:r>
            <a:r>
              <a:rPr lang="ko-KR" altLang="en-US" sz="2400" b="1" spc="-34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생명사랑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자살의 징후와 생명 지키기 등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1520" y="3429000"/>
            <a:ext cx="87129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11-3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모자보건교실 운영</a:t>
            </a:r>
            <a:endParaRPr lang="ko-KR" altLang="en-US" sz="2800" b="1" spc="-30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00" smtClean="0">
                <a:latin typeface="HY헤드라인M" pitchFamily="18" charset="-127"/>
                <a:ea typeface="HY헤드라인M" pitchFamily="18" charset="-127"/>
              </a:rPr>
              <a:t>4. 3.(</a:t>
            </a:r>
            <a:r>
              <a:rPr lang="ko-KR" altLang="en-US" sz="2400" b="1" spc="-10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spc="-100" smtClean="0">
                <a:latin typeface="HY헤드라인M" pitchFamily="18" charset="-127"/>
                <a:ea typeface="HY헤드라인M" pitchFamily="18" charset="-127"/>
              </a:rPr>
              <a:t>) ,  4.10.(</a:t>
            </a:r>
            <a:r>
              <a:rPr lang="ko-KR" altLang="en-US" sz="2400" b="1" spc="-10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spc="-100" smtClean="0">
                <a:latin typeface="HY헤드라인M" pitchFamily="18" charset="-127"/>
                <a:ea typeface="HY헤드라인M" pitchFamily="18" charset="-127"/>
              </a:rPr>
              <a:t>),  4.14.(</a:t>
            </a:r>
            <a:r>
              <a:rPr lang="ko-KR" altLang="en-US" sz="2400" b="1" spc="-10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spc="-100" smtClean="0">
                <a:latin typeface="HY헤드라인M" pitchFamily="18" charset="-127"/>
                <a:ea typeface="HY헤드라인M" pitchFamily="18" charset="-127"/>
              </a:rPr>
              <a:t>),  4.17.(</a:t>
            </a:r>
            <a:r>
              <a:rPr lang="ko-KR" altLang="en-US" sz="2400" b="1" spc="-10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spc="-100" smtClean="0">
                <a:latin typeface="HY헤드라인M" pitchFamily="18" charset="-127"/>
                <a:ea typeface="HY헤드라인M" pitchFamily="18" charset="-127"/>
              </a:rPr>
              <a:t>),  4. 24(</a:t>
            </a:r>
            <a:r>
              <a:rPr lang="ko-KR" altLang="en-US" sz="2400" b="1" spc="-10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spc="-100" smtClean="0"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spc="-100" smtClean="0">
                <a:latin typeface="HY헤드라인M" pitchFamily="18" charset="-127"/>
                <a:ea typeface="HY헤드라인M" pitchFamily="18" charset="-127"/>
              </a:rPr>
              <a:t>    /</a:t>
            </a:r>
            <a:r>
              <a:rPr lang="ko-KR" altLang="en-US" sz="2400" b="1" spc="-100" smtClean="0">
                <a:latin typeface="HY헤드라인M" pitchFamily="18" charset="-127"/>
                <a:ea typeface="HY헤드라인M" pitchFamily="18" charset="-127"/>
              </a:rPr>
              <a:t>한방허브센터</a:t>
            </a:r>
            <a:r>
              <a:rPr lang="en-US" altLang="ko-KR" sz="2400" b="1" spc="-100" smtClean="0"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2400" b="1" spc="-100" smtClean="0">
                <a:latin typeface="HY헤드라인M" pitchFamily="18" charset="-127"/>
                <a:ea typeface="HY헤드라인M" pitchFamily="18" charset="-127"/>
              </a:rPr>
              <a:t> 등록 임산부  </a:t>
            </a:r>
            <a:r>
              <a:rPr lang="en-US" altLang="ko-KR" sz="2400" b="1" spc="-100" smtClean="0"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lang="ko-KR" altLang="en-US" sz="2400" b="1" spc="-100" smtClean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출산 및 감통 분만법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임산부요가 등</a:t>
            </a: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endParaRPr lang="en-US" altLang="ko-KR" b="1" smtClean="0"/>
          </a:p>
          <a:p>
            <a:pPr latinLnBrk="0"/>
            <a:endParaRPr lang="en-US" altLang="ko-KR" b="1" smtClean="0"/>
          </a:p>
          <a:p>
            <a:pPr latinLnBrk="0"/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1520" y="2060848"/>
            <a:ext cx="86054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11-2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유아 구강관리  치아꿈꾸기  운영</a:t>
            </a:r>
            <a:endParaRPr lang="ko-KR" altLang="en-US" sz="2800" b="1" spc="-30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00" smtClean="0">
                <a:latin typeface="HY헤드라인M" pitchFamily="18" charset="-127"/>
                <a:ea typeface="HY헤드라인M" pitchFamily="18" charset="-127"/>
              </a:rPr>
              <a:t>4.2.(</a:t>
            </a:r>
            <a:r>
              <a:rPr lang="ko-KR" altLang="en-US" sz="2400" b="1" spc="-10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spc="-100" smtClean="0">
                <a:latin typeface="HY헤드라인M" pitchFamily="18" charset="-127"/>
                <a:ea typeface="HY헤드라인M" pitchFamily="18" charset="-127"/>
              </a:rPr>
              <a:t>)~4.16(</a:t>
            </a:r>
            <a:r>
              <a:rPr lang="ko-KR" altLang="en-US" sz="2400" b="1" spc="-10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spc="-10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spc="-100" smtClean="0">
                <a:latin typeface="HY헤드라인M" pitchFamily="18" charset="-127"/>
                <a:ea typeface="HY헤드라인M" pitchFamily="18" charset="-127"/>
              </a:rPr>
              <a:t>영동유치원 외  </a:t>
            </a:r>
            <a:r>
              <a:rPr lang="en-US" altLang="ko-KR" sz="2400" b="1" spc="-100" smtClean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sz="2400" b="1" spc="-100" smtClean="0"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spc="-100" smtClean="0">
                <a:latin typeface="HY헤드라인M" pitchFamily="18" charset="-127"/>
                <a:ea typeface="HY헤드라인M" pitchFamily="18" charset="-127"/>
              </a:rPr>
              <a:t>/213</a:t>
            </a:r>
            <a:r>
              <a:rPr lang="ko-KR" altLang="en-US" sz="2400" b="1" spc="-10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000" b="1" spc="-10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900" spc="-340" smtClean="0">
                <a:latin typeface="HY헤드라인M" pitchFamily="18" charset="-127"/>
                <a:ea typeface="HY헤드라인M" pitchFamily="18" charset="-127"/>
              </a:rPr>
              <a:t>내        용</a:t>
            </a:r>
            <a:r>
              <a:rPr lang="ko-KR" altLang="en-US" sz="2400" b="1" spc="-34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바른 잇솔질 체험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불소도포 등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3528" y="5157192"/>
            <a:ext cx="87129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11-4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요추 척추관 협착증 동작침 치료교실</a:t>
            </a:r>
            <a:endParaRPr lang="ko-KR" altLang="en-US" sz="2800" b="1" spc="-30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4.6.(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)~5.25.(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매주 금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/13:00-17:00/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한방허브실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/10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300" b="1" smtClean="0">
                <a:latin typeface="HY헤드라인M" pitchFamily="18" charset="-127"/>
                <a:ea typeface="HY헤드라인M" pitchFamily="18" charset="-127"/>
              </a:rPr>
              <a:t>동작침 및 근에너지테크닉 치료 등</a:t>
            </a: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188640"/>
            <a:ext cx="87129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    </a:t>
            </a:r>
            <a:endParaRPr lang="en-US" altLang="ko-KR" sz="2400" b="1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512" y="332656"/>
            <a:ext cx="871296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1520" y="2276872"/>
            <a:ext cx="87129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11-6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재가암환자 자조모임</a:t>
            </a:r>
            <a:endParaRPr lang="ko-KR" altLang="en-US" sz="2800" b="1" spc="-30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4.11(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 /14:00/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정신건강복지센터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/35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천연삼푸만들기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친목도모 및 정보교환</a:t>
            </a: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ko-KR" altLang="en-US" sz="23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51520" y="692696"/>
            <a:ext cx="87129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11-5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성과 에이즈  바로알기  무료 교육</a:t>
            </a:r>
            <a:endParaRPr lang="ko-KR" altLang="en-US" sz="2800" b="1" spc="-30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00" smtClean="0">
                <a:latin typeface="HY헤드라인M" pitchFamily="18" charset="-127"/>
                <a:ea typeface="HY헤드라인M" pitchFamily="18" charset="-127"/>
              </a:rPr>
              <a:t>4. 6.(</a:t>
            </a:r>
            <a:r>
              <a:rPr lang="ko-KR" altLang="en-US" sz="2400" b="1" spc="-10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spc="-100" smtClean="0">
                <a:latin typeface="HY헤드라인M" pitchFamily="18" charset="-127"/>
                <a:ea typeface="HY헤드라인M" pitchFamily="18" charset="-127"/>
              </a:rPr>
              <a:t>) ,  4.11.(</a:t>
            </a:r>
            <a:r>
              <a:rPr lang="ko-KR" altLang="en-US" sz="2400" b="1" spc="-10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spc="-100" smtClean="0">
                <a:latin typeface="HY헤드라인M" pitchFamily="18" charset="-127"/>
                <a:ea typeface="HY헤드라인M" pitchFamily="18" charset="-127"/>
              </a:rPr>
              <a:t>),  4.16.(</a:t>
            </a:r>
            <a:r>
              <a:rPr lang="ko-KR" altLang="en-US" sz="2400" b="1" spc="-10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spc="-100" smtClean="0">
                <a:latin typeface="HY헤드라인M" pitchFamily="18" charset="-127"/>
                <a:ea typeface="HY헤드라인M" pitchFamily="18" charset="-127"/>
              </a:rPr>
              <a:t>),  4.18.(</a:t>
            </a:r>
            <a:r>
              <a:rPr lang="ko-KR" altLang="en-US" sz="2400" b="1" spc="-10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spc="-100" smtClean="0">
                <a:latin typeface="HY헤드라인M" pitchFamily="18" charset="-127"/>
                <a:ea typeface="HY헤드라인M" pitchFamily="18" charset="-127"/>
              </a:rPr>
              <a:t>),  4. 30(</a:t>
            </a:r>
            <a:r>
              <a:rPr lang="ko-KR" altLang="en-US" sz="2400" b="1" spc="-10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spc="-100" smtClean="0"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spc="-100" smtClean="0">
                <a:latin typeface="HY헤드라인M" pitchFamily="18" charset="-127"/>
                <a:ea typeface="HY헤드라인M" pitchFamily="18" charset="-127"/>
              </a:rPr>
              <a:t>    / </a:t>
            </a:r>
            <a:r>
              <a:rPr lang="ko-KR" altLang="en-US" sz="2400" b="1" spc="-100" smtClean="0">
                <a:latin typeface="HY헤드라인M" pitchFamily="18" charset="-127"/>
                <a:ea typeface="HY헤드라인M" pitchFamily="18" charset="-127"/>
              </a:rPr>
              <a:t>정수중학교 외 </a:t>
            </a:r>
            <a:r>
              <a:rPr lang="en-US" altLang="ko-KR" sz="2400" b="1" spc="-10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spc="-100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  / 497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성병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에이즈예방교육</a:t>
            </a: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smtClean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endParaRPr lang="en-US" altLang="ko-KR" b="1" smtClean="0"/>
          </a:p>
          <a:p>
            <a:pPr latinLnBrk="0"/>
            <a:endParaRPr lang="en-US" altLang="ko-KR" b="1" smtClean="0"/>
          </a:p>
          <a:p>
            <a:pPr latinLnBrk="0"/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51520" y="3717032"/>
            <a:ext cx="87129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11-7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당뇨합병증 검진</a:t>
            </a:r>
            <a:endParaRPr lang="ko-KR" altLang="en-US" sz="2800" b="1" spc="-30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4.27.(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)~5.1.(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 /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정신건강복지센터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 당뇨환자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200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안저검사 및 미세단백뇨검사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     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51520" y="5085184"/>
            <a:ext cx="871296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latinLnBrk="0"/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11-8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의약품</a:t>
            </a:r>
            <a:r>
              <a:rPr lang="ko-KR" altLang="en-US" sz="2800" b="1" smtClean="0"/>
              <a:t> 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판매업소 지도점검</a:t>
            </a:r>
            <a:r>
              <a:rPr lang="en-US" altLang="ko-KR" sz="2800" smtClean="0"/>
              <a:t>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800" b="1" spc="-30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월 중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 /53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000" b="1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b="1" smtClean="0">
                <a:latin typeface="HY헤드라인M" pitchFamily="18" charset="-127"/>
                <a:ea typeface="HY헤드라인M" pitchFamily="18" charset="-127"/>
              </a:rPr>
              <a:t>약국</a:t>
            </a:r>
            <a:r>
              <a:rPr lang="en-US" altLang="ko-KR" sz="2000" b="1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b="1" smtClean="0">
                <a:latin typeface="HY헤드라인M" pitchFamily="18" charset="-127"/>
                <a:ea typeface="HY헤드라인M" pitchFamily="18" charset="-127"/>
              </a:rPr>
              <a:t>약업사</a:t>
            </a:r>
            <a:r>
              <a:rPr lang="en-US" altLang="ko-KR" sz="2000" b="1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b="1" smtClean="0">
                <a:latin typeface="HY헤드라인M" pitchFamily="18" charset="-127"/>
                <a:ea typeface="HY헤드라인M" pitchFamily="18" charset="-127"/>
              </a:rPr>
              <a:t>한약업사</a:t>
            </a:r>
            <a:r>
              <a:rPr lang="en-US" altLang="ko-KR" sz="2000" b="1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b="1" smtClean="0">
                <a:latin typeface="HY헤드라인M" pitchFamily="18" charset="-127"/>
                <a:ea typeface="HY헤드라인M" pitchFamily="18" charset="-127"/>
              </a:rPr>
              <a:t>안전상비 의약품 판매업소</a:t>
            </a:r>
            <a:r>
              <a:rPr lang="en-US" altLang="ko-KR" sz="2000" b="1" smtClean="0">
                <a:latin typeface="HY헤드라인M" pitchFamily="18" charset="-127"/>
                <a:ea typeface="HY헤드라인M" pitchFamily="18" charset="-127"/>
              </a:rPr>
              <a:t>) </a:t>
            </a:r>
            <a:endParaRPr lang="en-US" altLang="ko-KR" sz="19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약사법 및 마약류관리에 관한 법률 준수사항 등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19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19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19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188640"/>
            <a:ext cx="87129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    </a:t>
            </a:r>
            <a:endParaRPr lang="en-US" altLang="ko-KR" sz="2400" b="1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512" y="332656"/>
            <a:ext cx="871296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1520" y="3068960"/>
            <a:ext cx="87129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11-10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치매 고위험군 인지 강화교실 운영</a:t>
            </a:r>
            <a:endParaRPr lang="ko-KR" altLang="en-US" sz="2800" b="1" spc="-30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매주 수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주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회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/ 10:00 /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재활센터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/ 7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명 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인지자극 및 작업치료 등</a:t>
            </a: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endParaRPr lang="en-US" altLang="ko-KR" b="1" smtClean="0"/>
          </a:p>
          <a:p>
            <a:pPr latinLnBrk="0"/>
            <a:endParaRPr lang="en-US" altLang="ko-KR" b="1" smtClean="0"/>
          </a:p>
          <a:p>
            <a:pPr latinLnBrk="0"/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9512" y="4581128"/>
            <a:ext cx="87129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11-11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“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헤아림”치매환자 가족교실</a:t>
            </a:r>
            <a:endParaRPr lang="ko-KR" altLang="en-US" sz="2800" b="1" spc="-30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매주 월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주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회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/ 10:00 /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정신건강복지센터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/ 15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명 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가족 마음 헤아리기 등</a:t>
            </a: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ko-KR" altLang="en-US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endParaRPr lang="en-US" altLang="ko-KR" b="1" smtClean="0"/>
          </a:p>
          <a:p>
            <a:pPr latinLnBrk="0"/>
            <a:endParaRPr lang="en-US" altLang="ko-KR" b="1" smtClean="0"/>
          </a:p>
          <a:p>
            <a:pPr latinLnBrk="0"/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51520" y="764704"/>
            <a:ext cx="8712968" cy="246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11-9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『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실천해요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 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신바람 나는 직장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』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운영</a:t>
            </a:r>
            <a:endParaRPr lang="en-US" altLang="ko-KR" sz="2800" b="1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~ 10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신청기관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기관별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회 운영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900" spc="-340" smtClean="0">
                <a:latin typeface="HY헤드라인M" pitchFamily="18" charset="-127"/>
                <a:ea typeface="HY헤드라인M" pitchFamily="18" charset="-127"/>
              </a:rPr>
              <a:t>추진일정</a:t>
            </a:r>
            <a:r>
              <a:rPr lang="ko-KR" altLang="en-US" sz="2400" b="1" spc="-34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: 3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23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일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~ 4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일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 참여기관 모집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2400" b="1" kern="900" spc="-340" smtClean="0">
                <a:latin typeface="HY헤드라인M" pitchFamily="18" charset="-127"/>
                <a:ea typeface="HY헤드라인M" pitchFamily="18" charset="-127"/>
              </a:rPr>
              <a:t>                                         4</a:t>
            </a:r>
            <a:r>
              <a:rPr lang="ko-KR" altLang="en-US" sz="2400" b="1" kern="900" spc="-340" smtClean="0">
                <a:latin typeface="HY헤드라인M" pitchFamily="18" charset="-127"/>
                <a:ea typeface="HY헤드라인M" pitchFamily="18" charset="-127"/>
              </a:rPr>
              <a:t>월    </a:t>
            </a:r>
            <a:r>
              <a:rPr lang="en-US" altLang="ko-KR" sz="2400" b="1" kern="900" spc="-34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kern="900" spc="-340" smtClean="0">
                <a:latin typeface="HY헤드라인M" pitchFamily="18" charset="-127"/>
                <a:ea typeface="HY헤드라인M" pitchFamily="18" charset="-127"/>
              </a:rPr>
              <a:t>일  </a:t>
            </a:r>
            <a:r>
              <a:rPr lang="en-US" altLang="ko-KR" sz="2400" b="1" kern="900" spc="-340" smtClean="0">
                <a:latin typeface="HY헤드라인M" pitchFamily="18" charset="-127"/>
                <a:ea typeface="HY헤드라인M" pitchFamily="18" charset="-127"/>
              </a:rPr>
              <a:t>/  </a:t>
            </a:r>
            <a:r>
              <a:rPr lang="ko-KR" altLang="en-US" sz="2400" b="1" kern="900" spc="-340" smtClean="0">
                <a:latin typeface="HY헤드라인M" pitchFamily="18" charset="-127"/>
                <a:ea typeface="HY헤드라인M" pitchFamily="18" charset="-127"/>
              </a:rPr>
              <a:t>참여기관 선정</a:t>
            </a:r>
            <a:endParaRPr lang="en-US" altLang="ko-KR" sz="2400" b="1" kern="900" spc="-34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2800" b="1" smtClean="0">
                <a:latin typeface="HY헤드라인M" pitchFamily="18" charset="-127"/>
                <a:ea typeface="HY헤드라인M" pitchFamily="18" charset="-127"/>
              </a:rPr>
              <a:t>                    4</a:t>
            </a:r>
            <a:r>
              <a:rPr lang="ko-KR" altLang="en-US" sz="2400" b="1" kern="900" spc="-340" smtClean="0">
                <a:latin typeface="HY헤드라인M" pitchFamily="18" charset="-127"/>
                <a:ea typeface="HY헤드라인M" pitchFamily="18" charset="-127"/>
              </a:rPr>
              <a:t>월   </a:t>
            </a:r>
            <a:r>
              <a:rPr lang="en-US" altLang="ko-KR" sz="2400" b="1" kern="900" spc="-340" smtClean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sz="2400" b="1" kern="900" spc="-340" smtClean="0">
                <a:latin typeface="HY헤드라인M" pitchFamily="18" charset="-127"/>
                <a:ea typeface="HY헤드라인M" pitchFamily="18" charset="-127"/>
              </a:rPr>
              <a:t>일 </a:t>
            </a:r>
            <a:r>
              <a:rPr lang="en-US" altLang="ko-KR" sz="2400" b="1" kern="900" spc="-340" smtClean="0">
                <a:latin typeface="HY헤드라인M" pitchFamily="18" charset="-127"/>
                <a:ea typeface="HY헤드라인M" pitchFamily="18" charset="-127"/>
              </a:rPr>
              <a:t>~  10</a:t>
            </a:r>
            <a:r>
              <a:rPr lang="ko-KR" altLang="en-US" sz="2400" b="1" kern="900" spc="-340" smtClean="0">
                <a:latin typeface="HY헤드라인M" pitchFamily="18" charset="-127"/>
                <a:ea typeface="HY헤드라인M" pitchFamily="18" charset="-127"/>
              </a:rPr>
              <a:t>월  </a:t>
            </a:r>
            <a:r>
              <a:rPr lang="en-US" altLang="ko-KR" sz="2400" b="1" kern="900" spc="-34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900" spc="-34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기관별 프로그램 운영</a:t>
            </a:r>
            <a:endParaRPr lang="en-US" altLang="ko-KR" sz="2400" b="1" kern="900" spc="-340" smtClean="0">
              <a:latin typeface="HY헤드라인M" pitchFamily="18" charset="-127"/>
              <a:ea typeface="HY헤드라인M" pitchFamily="18" charset="-127"/>
            </a:endParaRPr>
          </a:p>
          <a:p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>
              <a:buFontTx/>
              <a:buChar char="-"/>
            </a:pPr>
            <a:endParaRPr lang="ko-KR" altLang="en-US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73485</TotalTime>
  <Words>397</Words>
  <Application>Microsoft Office PowerPoint</Application>
  <PresentationFormat>화면 슬라이드 쇼(4:3)</PresentationFormat>
  <Paragraphs>69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6_Office 테마</vt:lpstr>
      <vt:lpstr>슬라이드 1</vt:lpstr>
      <vt:lpstr>슬라이드 2</vt:lpstr>
      <vt:lpstr>슬라이드 3</vt:lpstr>
      <vt:lpstr>슬라이드 4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ojy7820</dc:creator>
  <cp:lastModifiedBy>owner</cp:lastModifiedBy>
  <cp:revision>11680</cp:revision>
  <dcterms:modified xsi:type="dcterms:W3CDTF">2018-03-28T08:59:09Z</dcterms:modified>
</cp:coreProperties>
</file>