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918" r:id="rId2"/>
    <p:sldId id="5920" r:id="rId3"/>
    <p:sldId id="5907" r:id="rId4"/>
    <p:sldId id="5917" r:id="rId5"/>
    <p:sldId id="591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0170921_1407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979712" y="1196752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건강생활 실천  홍보  캠페인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학교 운동장  및  체육관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고등학교  전교생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비만예방의  날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(10.11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음식 칼로리 알기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금연분위기 확산을 위한 홍보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8610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임산부의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날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행사 </a:t>
            </a:r>
            <a:endParaRPr lang="ko-KR" altLang="en-US" sz="24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   10:30-14:30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임산부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아가맞이 특강  및  국악공연관람 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사회복지시설  종사자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잠복결핵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감염자 치료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검진대상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IGRA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양성자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양성자 내소  개별상담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치료동의자  예방화학치료 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35699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 및  마을상수도  관리자  미생물 검사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~10. 20(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상수도사업소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급수시설관리자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177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장티푸스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파라티푸스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세균성이질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직장도말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검체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채취로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식중독균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 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260648"/>
            <a:ext cx="871296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금연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클리닉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용산보건지소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CO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측정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금연상담서비스 제공 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보조제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지급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21297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79512" y="2996952"/>
            <a:ext cx="87849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 유료  인플루엔자  예방접종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약품소진시까지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주민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주민  중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만성질환자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고혈압 제외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접종비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기초생활수급권자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무료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900" spc="-340" dirty="0" smtClean="0">
                <a:latin typeface="HY헤드라인M" pitchFamily="18" charset="-127"/>
                <a:ea typeface="HY헤드라인M" pitchFamily="18" charset="-127"/>
              </a:rPr>
              <a:t>접종기관</a:t>
            </a:r>
            <a:r>
              <a:rPr lang="ko-KR" altLang="en-US" sz="2400" b="1" spc="-34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찾아가는 치매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 교실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25(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하가리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치매선별검사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치매예방교육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구강관리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뇌졸중 장애인 자조모임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 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재활센터 작업실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집단활동 프로그램을  통한  환자 상호간 교류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72644</TotalTime>
  <Words>385</Words>
  <Application>Microsoft Office PowerPoint</Application>
  <PresentationFormat>화면 슬라이드 쇼(4:3)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11572</cp:revision>
  <dcterms:modified xsi:type="dcterms:W3CDTF">2017-09-28T04:17:03Z</dcterms:modified>
</cp:coreProperties>
</file>