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5879" r:id="rId2"/>
    <p:sldId id="5916" r:id="rId3"/>
    <p:sldId id="5911" r:id="rId4"/>
    <p:sldId id="5907" r:id="rId5"/>
    <p:sldId id="5919" r:id="rId6"/>
    <p:sldId id="5920" r:id="rId7"/>
    <p:sldId id="5921" r:id="rId8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284984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요양병원 안전점검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감고을요양병원외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담당자 및 소방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전기분야 담당자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 안전시설 합동 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`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871296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유원지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 홍보 캠페인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송호관광지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피서객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올바른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손씻기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체험관 운영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예방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집중 방역의 날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7.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방역 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      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자율방역단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및 담당자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집중 방역 지정일 동시 소독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140968"/>
            <a:ext cx="8712968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뇌졸증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 신경과과장 김나영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뇌졸증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원인 및 예방법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1166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경동맥 초음파 검사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고혈압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당뇨환자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성모영상의학과의원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경동맥 검진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이상자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추구관리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21297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관절예방교실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및 대상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 중 관절통증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유증상자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시온성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요양원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주간보호자 및 입소자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기공체조 및 통증관리교육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흡연예방교육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해당학교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교육실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고등학교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담배의 중독성 및 간접흡연의 피해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폭염대비 방문건강관리 강화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해당 가정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경로당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독거노인 등 취약계층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폭염대비 건강관리방법 및 만성질환 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62068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의료서비스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14:00~16:00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대해리 마을회관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당뇨검사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주간재활프로그램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정신건강증진센터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장애인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미술치료외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개프로그램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1166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모유수유아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선발대회 참석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14:00~17:00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선프라자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컨벤션센터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대한간호협회 충북 간호사회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모유수유대회 수상자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및 가족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14096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우리동네 산부인과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- 7.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상촌보건지소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- 7.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추풍령보건지소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 순회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협진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산전진료 및 부인과 질환 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70465</TotalTime>
  <Words>500</Words>
  <Application>Microsoft Office PowerPoint</Application>
  <PresentationFormat>화면 슬라이드 쇼(4:3)</PresentationFormat>
  <Paragraphs>79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11275</cp:revision>
  <dcterms:modified xsi:type="dcterms:W3CDTF">2014-07-03T08:23:27Z</dcterms:modified>
</cp:coreProperties>
</file>