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18" r:id="rId2"/>
    <p:sldId id="5933" r:id="rId3"/>
    <p:sldId id="5934" r:id="rId4"/>
    <p:sldId id="593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-159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49570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5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2018-07-31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" y="0"/>
            <a:ext cx="9108504" cy="6858000"/>
          </a:xfrm>
          <a:prstGeom prst="rect">
            <a:avLst/>
          </a:prstGeom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65080"/>
              </p:ext>
            </p:extLst>
          </p:nvPr>
        </p:nvGraphicFramePr>
        <p:xfrm>
          <a:off x="405" y="44625"/>
          <a:ext cx="309616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168"/>
              </a:tblGrid>
              <a:tr h="72007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3346" y="692696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온열질환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감시체계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지역응급의료기관 영동병원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폭염으로 인한 일일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온열질환자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현황보고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영동병원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9512" y="1935640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국가필수 예방접종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예방접종실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230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예방접종 주의사항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미접종자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접종 독려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79512" y="3303792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주민자율 매일 운동 교실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8.1.~8.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경로당외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553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건강지도자 지도로 매일 운동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79512" y="4725144"/>
            <a:ext cx="8712968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중풍예방 기체조교실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8.1.~8. 31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09:00-10:30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한방허브실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자율운영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동영상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42465" y="4869160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자살예방 생명 지킴이 양성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/14:00-15:00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800" b="1" kern="500" spc="-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500" spc="-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생명배달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자살징후 현장 도움 연계방법 알기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6286" y="548680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금연크리닉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회운영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09:00-12:00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에넥스외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금연상담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보조제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0300" y="1988840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치매 진단검사 및 치매환자 상담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11:00-18:00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치매안심센터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인지저하자  진단검사 및 환자 상담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42465" y="3272408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방문건강관리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 및 가정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800" b="1" kern="500" spc="-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500" spc="-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취약가구 방문  및  폭염 대비 건강관리교육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06760" y="989391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2018.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여름나기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어르신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감염병예방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09:30-10:20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노인복지회관대회의실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수인성질병 예방 교육 및 진드기 매개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예방관리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420888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삼도봉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생활권 산골마을 의료문화 행복버스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8.14, /21. /28.(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10:00-16:00 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하고자리경로당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무료진료 및 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55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73859</TotalTime>
  <Words>256</Words>
  <Application>Microsoft Office PowerPoint</Application>
  <PresentationFormat>화면 슬라이드 쇼(4:3)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11721</cp:revision>
  <cp:lastPrinted>2018-05-30T00:10:12Z</cp:lastPrinted>
  <dcterms:modified xsi:type="dcterms:W3CDTF">2018-07-30T23:48:35Z</dcterms:modified>
</cp:coreProperties>
</file>