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5879" r:id="rId2"/>
    <p:sldId id="5911" r:id="rId3"/>
    <p:sldId id="5905" r:id="rId4"/>
    <p:sldId id="5907" r:id="rId5"/>
    <p:sldId id="5909" r:id="rId6"/>
    <p:sldId id="5908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CC"/>
    <a:srgbClr val="0000FF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5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9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9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974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974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32" tIns="45403" rIns="90832" bIns="45403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2014-03-10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2014-03-10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2014-03-10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간흡충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예방 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마을회관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백자전리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천작리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미전리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법화리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: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남성리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신평리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신흥리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마산리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: 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간흡충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바로알기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예방법 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식습관 등 관련 설문 작성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32656"/>
            <a:ext cx="8964488" cy="27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의약품 판매업소 지도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약국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무자격자 의약품 판매 및 의사처방 없는 전문의약품 판매 행위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유효기간 경과 약품 판매 및 마약류 관리 적정 여부 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573016"/>
            <a:ext cx="896448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성과 에이즈 바로 알기 교육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- 3.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민방위 대원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영동읍사무소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- 3.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산업과학고 학생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산업과학고 시청각실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1,229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민방위대원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1,121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산과고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올바른 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性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지식 및 에이즈 예방법 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88640"/>
            <a:ext cx="8964488" cy="27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심뇌혈관 순회 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등록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만성질환자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만성질환 관리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합병증 예방교육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운동지도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ko-KR" sz="2400" b="1" dirty="0" smtClean="0"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세부교육일정</a:t>
            </a:r>
            <a:endParaRPr lang="en-US" altLang="ko-KR" sz="2400" b="1" dirty="0" smtClean="0"/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dirty="0" smtClean="0"/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611560" y="3356992"/>
          <a:ext cx="8136905" cy="2952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1157"/>
                <a:gridCol w="745067"/>
                <a:gridCol w="2088232"/>
                <a:gridCol w="1296144"/>
                <a:gridCol w="720080"/>
                <a:gridCol w="2016225"/>
              </a:tblGrid>
              <a:tr h="4920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일정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인원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장소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일정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인원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장소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</a:tr>
              <a:tr h="4920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06.(</a:t>
                      </a:r>
                      <a:r>
                        <a:rPr lang="ko-KR" altLang="en-US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목</a:t>
                      </a:r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70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latin typeface="HY울릉도M" pitchFamily="18" charset="-127"/>
                          <a:ea typeface="HY울릉도M" pitchFamily="18" charset="-127"/>
                        </a:rPr>
                        <a:t>양산면민회관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19.(</a:t>
                      </a:r>
                      <a:r>
                        <a:rPr lang="ko-KR" altLang="en-US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수</a:t>
                      </a:r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70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latin typeface="HY울릉도M" pitchFamily="18" charset="-127"/>
                          <a:ea typeface="HY울릉도M" pitchFamily="18" charset="-127"/>
                        </a:rPr>
                        <a:t>추풍령면민회관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</a:tr>
              <a:tr h="4920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3.</a:t>
                      </a:r>
                      <a:r>
                        <a:rPr lang="en-US" altLang="ko-KR" sz="1800" b="1" baseline="0" dirty="0" smtClean="0">
                          <a:latin typeface="HY울릉도M" pitchFamily="18" charset="-127"/>
                          <a:ea typeface="HY울릉도M" pitchFamily="18" charset="-127"/>
                        </a:rPr>
                        <a:t> 07.(</a:t>
                      </a:r>
                      <a:r>
                        <a:rPr lang="ko-KR" altLang="en-US" sz="1800" b="1" baseline="0" dirty="0" smtClean="0">
                          <a:latin typeface="HY울릉도M" pitchFamily="18" charset="-127"/>
                          <a:ea typeface="HY울릉도M" pitchFamily="18" charset="-127"/>
                        </a:rPr>
                        <a:t>금</a:t>
                      </a:r>
                      <a:r>
                        <a:rPr lang="en-US" altLang="ko-KR" sz="1800" b="1" baseline="0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70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latin typeface="HY울릉도M" pitchFamily="18" charset="-127"/>
                          <a:ea typeface="HY울릉도M" pitchFamily="18" charset="-127"/>
                        </a:rPr>
                        <a:t>양강면사무소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20.(</a:t>
                      </a:r>
                      <a:r>
                        <a:rPr lang="ko-KR" altLang="en-US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목</a:t>
                      </a:r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70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심천복지회관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</a:tr>
              <a:tr h="4920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10.(</a:t>
                      </a:r>
                      <a:r>
                        <a:rPr lang="ko-KR" altLang="en-US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월</a:t>
                      </a:r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70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용산주민자치센터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25.(</a:t>
                      </a:r>
                      <a:r>
                        <a:rPr lang="ko-KR" altLang="en-US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화</a:t>
                      </a:r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70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latin typeface="HY울릉도M" pitchFamily="18" charset="-127"/>
                          <a:ea typeface="HY울릉도M" pitchFamily="18" charset="-127"/>
                        </a:rPr>
                        <a:t>학산면사무소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</a:tr>
              <a:tr h="4920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13.(</a:t>
                      </a:r>
                      <a:r>
                        <a:rPr lang="ko-KR" altLang="en-US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목</a:t>
                      </a:r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70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latin typeface="HY울릉도M" pitchFamily="18" charset="-127"/>
                          <a:ea typeface="HY울릉도M" pitchFamily="18" charset="-127"/>
                        </a:rPr>
                        <a:t>황간면사무소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26.(</a:t>
                      </a:r>
                      <a:r>
                        <a:rPr lang="ko-KR" altLang="en-US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수</a:t>
                      </a:r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50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용화복지회관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</a:tr>
              <a:tr h="4920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18.(</a:t>
                      </a:r>
                      <a:r>
                        <a:rPr lang="ko-KR" altLang="en-US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화</a:t>
                      </a:r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70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latin typeface="HY울릉도M" pitchFamily="18" charset="-127"/>
                          <a:ea typeface="HY울릉도M" pitchFamily="18" charset="-127"/>
                        </a:rPr>
                        <a:t>매곡면사무소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28.(</a:t>
                      </a:r>
                      <a:r>
                        <a:rPr lang="ko-KR" altLang="en-US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금</a:t>
                      </a:r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HY울릉도M" pitchFamily="18" charset="-127"/>
                          <a:ea typeface="HY울릉도M" pitchFamily="18" charset="-127"/>
                        </a:rPr>
                        <a:t>70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latin typeface="HY울릉도M" pitchFamily="18" charset="-127"/>
                          <a:ea typeface="HY울릉도M" pitchFamily="18" charset="-127"/>
                        </a:rPr>
                        <a:t>상촌면사무소</a:t>
                      </a:r>
                      <a:endParaRPr lang="ko-KR" altLang="en-US" sz="1800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512" y="188640"/>
            <a:ext cx="8964488" cy="27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당뇨 합병증 검진사업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08:30 ~ 11:00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469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등록된 당뇨환자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     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출장검진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성모영상의학과의원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안저검사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미세단백뇨 검사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ko-KR" sz="2400" b="1" dirty="0" smtClean="0"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세부검진일정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611560" y="3140968"/>
          <a:ext cx="8136905" cy="3384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696077"/>
                <a:gridCol w="1824203"/>
                <a:gridCol w="1152128"/>
                <a:gridCol w="936104"/>
                <a:gridCol w="2304257"/>
              </a:tblGrid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일정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인원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장소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일정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인원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장소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05.(</a:t>
                      </a:r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수</a:t>
                      </a:r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) 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5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HY울릉도M" pitchFamily="18" charset="-127"/>
                          <a:ea typeface="HY울릉도M" pitchFamily="18" charset="-127"/>
                        </a:rPr>
                        <a:t>궁촌</a:t>
                      </a:r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 마을회관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14.(</a:t>
                      </a:r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금</a:t>
                      </a:r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40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용산보건지소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06.(</a:t>
                      </a:r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목</a:t>
                      </a:r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13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HY울릉도M" pitchFamily="18" charset="-127"/>
                          <a:ea typeface="HY울릉도M" pitchFamily="18" charset="-127"/>
                        </a:rPr>
                        <a:t>궁촌보건진료소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17.(</a:t>
                      </a:r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월</a:t>
                      </a:r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) 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23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HY울릉도M" pitchFamily="18" charset="-127"/>
                          <a:ea typeface="HY울릉도M" pitchFamily="18" charset="-127"/>
                        </a:rPr>
                        <a:t>학산보건지소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07.(</a:t>
                      </a:r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금</a:t>
                      </a:r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47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HY울릉도M" pitchFamily="18" charset="-127"/>
                          <a:ea typeface="HY울릉도M" pitchFamily="18" charset="-127"/>
                        </a:rPr>
                        <a:t>상촌면민회관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18.(</a:t>
                      </a:r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화</a:t>
                      </a:r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24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추풍령보건지소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10.(</a:t>
                      </a:r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월</a:t>
                      </a:r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45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HY울릉도M" pitchFamily="18" charset="-127"/>
                          <a:ea typeface="HY울릉도M" pitchFamily="18" charset="-127"/>
                        </a:rPr>
                        <a:t>황간보건지소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19(</a:t>
                      </a:r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수</a:t>
                      </a:r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45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HY울릉도M" pitchFamily="18" charset="-127"/>
                          <a:ea typeface="HY울릉도M" pitchFamily="18" charset="-127"/>
                        </a:rPr>
                        <a:t>양강보건지소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11.(</a:t>
                      </a:r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화</a:t>
                      </a:r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12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HY울릉도M" pitchFamily="18" charset="-127"/>
                          <a:ea typeface="HY울릉도M" pitchFamily="18" charset="-127"/>
                        </a:rPr>
                        <a:t>매곡보건지소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20.(</a:t>
                      </a:r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목</a:t>
                      </a:r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73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영동군보건소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12.(</a:t>
                      </a:r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수</a:t>
                      </a:r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28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양산보건지소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21.(</a:t>
                      </a:r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금</a:t>
                      </a:r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74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영동군보건소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3. 13.(</a:t>
                      </a:r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목</a:t>
                      </a:r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)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latin typeface="HY울릉도M" pitchFamily="18" charset="-127"/>
                          <a:ea typeface="HY울릉도M" pitchFamily="18" charset="-127"/>
                        </a:rPr>
                        <a:t>40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HY울릉도M" pitchFamily="18" charset="-127"/>
                          <a:ea typeface="HY울릉도M" pitchFamily="18" charset="-127"/>
                        </a:rPr>
                        <a:t>심천복지회관</a:t>
                      </a:r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HY울릉도M" pitchFamily="18" charset="-127"/>
                        <a:ea typeface="HY울릉도M" pitchFamily="18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32656"/>
            <a:ext cx="8964488" cy="27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의료서비스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3.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14:00~16:00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마을회관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대해리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두평리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흥덕리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내과진료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한방진료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우울검사실시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512" y="3645024"/>
            <a:ext cx="8964488" cy="27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경로당 순회 자살예방교육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3.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3.14.(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 14:00~15:30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경로당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사부리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죽전리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노인자살예방교육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노인우울검사 실시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70156</TotalTime>
  <Words>619</Words>
  <Application>Microsoft Office PowerPoint</Application>
  <PresentationFormat>화면 슬라이드 쇼(4:3)</PresentationFormat>
  <Paragraphs>134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11230</cp:revision>
  <dcterms:modified xsi:type="dcterms:W3CDTF">2014-03-10T04:17:17Z</dcterms:modified>
</cp:coreProperties>
</file>