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16" r:id="rId3"/>
    <p:sldId id="5911" r:id="rId4"/>
    <p:sldId id="5907" r:id="rId5"/>
    <p:sldId id="5920" r:id="rId6"/>
  </p:sldIdLst>
  <p:sldSz cx="9144000" cy="6858000" type="screen4x3"/>
  <p:notesSz cx="6794500" cy="99314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985" y="4717455"/>
            <a:ext cx="4984534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1" y="4717455"/>
            <a:ext cx="5431480" cy="4468416"/>
          </a:xfrm>
          <a:noFill/>
          <a:ln/>
        </p:spPr>
        <p:txBody>
          <a:bodyPr lIns="90714" tIns="45344" rIns="90714" bIns="45344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573016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주민 이동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X-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선 검진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8.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8.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(3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물한보건진료소외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505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검진기관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대한결핵협회 충북지부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X-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 촬영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결핵예방 홍보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36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116632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생물테러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대응 합동모의훈련 참석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– 8.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청주 예술의 전당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    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청주시 상당구 보건소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 석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예방의약팀장외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초동대응기관별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역할분담 및 인력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장비 동원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40466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주민자율 매일 운동하는 경로당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매일 운영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영산리외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노인건강체조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걷기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등산 등</a:t>
            </a:r>
            <a:endParaRPr lang="ko-KR" altLang="en-US" sz="22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57301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금연집중단속구역 지도점검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8.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(PC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호프집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주민건강팀장외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흡연실 설치기준 준수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여부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취약계층 아동 구강관리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8.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(11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운영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구강보건센터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196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행복한꿈터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지역아동센터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칫솔질 교습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씹기 활동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342900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치매예방관리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경로당 및 가정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 이상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치매조기검진 및 사례관리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치매예방교육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321297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정신건강증진 로드 캠페인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송호국민관광지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관광객 및 지역주민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충북광역정신건강증진센터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영동군보건소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정신건강증진센터 홍보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우울척도검사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520" y="18864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여름철 폭염대비 건강관리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경로당 및 가정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취약계층 및 재가암환자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폭염 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대처법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응급환자 발생 시 행동요령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71326</TotalTime>
  <Words>397</Words>
  <Application>Microsoft Office PowerPoint</Application>
  <PresentationFormat>화면 슬라이드 쇼(4:3)</PresentationFormat>
  <Paragraphs>59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11401</cp:revision>
  <dcterms:modified xsi:type="dcterms:W3CDTF">2015-07-30T02:58:02Z</dcterms:modified>
</cp:coreProperties>
</file>