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6"/>
  </p:notesMasterIdLst>
  <p:handoutMasterIdLst>
    <p:handoutMasterId r:id="rId7"/>
  </p:handoutMasterIdLst>
  <p:sldIdLst>
    <p:sldId id="5918" r:id="rId2"/>
    <p:sldId id="5934" r:id="rId3"/>
    <p:sldId id="5933" r:id="rId4"/>
    <p:sldId id="5935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5AB0D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9679" autoAdjust="0"/>
  </p:normalViewPr>
  <p:slideViewPr>
    <p:cSldViewPr>
      <p:cViewPr>
        <p:scale>
          <a:sx n="125" d="100"/>
          <a:sy n="125" d="100"/>
        </p:scale>
        <p:origin x="-1326" y="-7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957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5465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65080"/>
              </p:ext>
            </p:extLst>
          </p:nvPr>
        </p:nvGraphicFramePr>
        <p:xfrm>
          <a:off x="405" y="44625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보건소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4947" y="620687"/>
            <a:ext cx="8712968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보건진료소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매금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․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누교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시설보완공사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5.23.(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)~7.22.(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㈜ 도하건설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계약금액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42,861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내부칸막이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공사중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공정율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20%)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947" y="2060847"/>
            <a:ext cx="8712968" cy="15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고혈압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당뇨병 건강교실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운영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매주 목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/ 13:30-14:30 /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한의약교육실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    /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심뇌혈관질환자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고혈압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당뇨 및  식이요법 지도 </a:t>
            </a: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latinLnBrk="0"/>
            <a:endParaRPr lang="en-US" altLang="ko-KR" b="1" dirty="0" smtClean="0"/>
          </a:p>
          <a:p>
            <a:pPr latinLnBrk="0"/>
            <a:endParaRPr lang="en-US" altLang="ko-KR" b="1" dirty="0" smtClean="0"/>
          </a:p>
          <a:p>
            <a:pPr algn="r" latinLnBrk="0"/>
            <a:endParaRPr lang="en-US" altLang="ko-KR" sz="2400" b="1" i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947" y="3635855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『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청소년의 올바른 건강관리교실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』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운영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고등학교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각 교실 및 강당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신체활동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비만 및 영양교육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7350" y="4869160"/>
            <a:ext cx="87129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경로당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찾아가는 치매예방교실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), 6.12.(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금리 경로당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경로당 이용노인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치매예방관리 및 치매예방체조</a:t>
            </a: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치매인식개선 홍보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6570" y="843256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『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실천해요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신바람 나는 직장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』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운영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226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한국도로공사영동지사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㈜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에넥스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건강생활체험  및 신체활동 교육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>
              <a:buFontTx/>
              <a:buChar char="-"/>
            </a:pPr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6172" y="221140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폐렴구균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(PPSV 23)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예방접종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3960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6.29.(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세 이상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 접종</a:t>
            </a:r>
            <a:endParaRPr lang="en-US" altLang="ko-KR" sz="2000" b="1" spc="-1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6306" y="3316988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금연프로그램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운영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)~6.21.(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영동중학교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흡연의 위험성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관련 영상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관람 및 니코틴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검사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6570" y="4869160"/>
            <a:ext cx="87129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우리동네  산부인과  무료진료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), 6.21.(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09:00-16:00 / 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양강보건지소외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초음파검사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분만취약지 산부인과 홍보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9052" y="3573016"/>
            <a:ext cx="8712968" cy="1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사회복지시설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피부과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무료진료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/10:00, 13:00 /</a:t>
            </a:r>
            <a:r>
              <a:rPr lang="ko-KR" altLang="en-US" sz="2400" b="1" kern="500" spc="-200" dirty="0" smtClean="0">
                <a:latin typeface="HY헤드라인M" pitchFamily="18" charset="-127"/>
                <a:ea typeface="HY헤드라인M" pitchFamily="18" charset="-127"/>
              </a:rPr>
              <a:t>보건소</a:t>
            </a:r>
            <a:r>
              <a:rPr lang="en-US" altLang="ko-KR" sz="2400" b="1" kern="500" spc="-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500" spc="-200" dirty="0" smtClean="0">
                <a:latin typeface="HY헤드라인M" pitchFamily="18" charset="-127"/>
                <a:ea typeface="HY헤드라인M" pitchFamily="18" charset="-127"/>
              </a:rPr>
              <a:t>영동군 다문화가족지원센터</a:t>
            </a:r>
            <a:r>
              <a:rPr lang="en-US" altLang="ko-KR" sz="2800" b="1" kern="500" spc="-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500" spc="-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진료기관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한국한센복지협회충북세종지부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980728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en-US" altLang="ko-KR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아동청소년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자살예방교육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), 6.27.(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/11:00-12:00 /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초강초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/73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dirty="0">
                <a:latin typeface="HY헤드라인M" pitchFamily="18" charset="-127"/>
                <a:ea typeface="HY헤드라인M" pitchFamily="18" charset="-127"/>
              </a:rPr>
              <a:t>자살원인 및 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예방교육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79512" y="2298576"/>
            <a:ext cx="89610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경로당 전담 주치의  찾아가는 의료 서비스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3960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), 6.27.(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14:00-16:00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산이리경로당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5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spc="-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3960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900" spc="-100" dirty="0" smtClean="0">
                <a:latin typeface="HY헤드라인M" pitchFamily="18" charset="-127"/>
                <a:ea typeface="HY헤드라인M" pitchFamily="18" charset="-127"/>
              </a:rPr>
              <a:t>내       용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일반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한의과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진료 및 투약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보건교육</a:t>
            </a:r>
            <a:endParaRPr lang="en-US" altLang="ko-KR" sz="2000" b="1" spc="-1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55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73744</TotalTime>
  <Words>348</Words>
  <Application>Microsoft Office PowerPoint</Application>
  <PresentationFormat>화면 슬라이드 쇼(4:3)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ojy7820</dc:creator>
  <cp:lastModifiedBy>owner</cp:lastModifiedBy>
  <cp:revision>11707</cp:revision>
  <cp:lastPrinted>2018-05-30T00:10:12Z</cp:lastPrinted>
  <dcterms:modified xsi:type="dcterms:W3CDTF">2018-05-30T07:30:12Z</dcterms:modified>
</cp:coreProperties>
</file>