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건강원스톱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 제공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원스톱서비스실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의료취약지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기초검진 및 개인별 맞춤형 건강상담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캠페인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송호국민관광단지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피서객 및 인근 마을 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 홍보 및 올바른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손씻기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흡연예방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미봉초등학교외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 및 음주 폐해 알기 등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비만예방교육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황간고등학교외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482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생활습관형성 비만교육 및 자세교정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스트레칭법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지역사회 재활협의체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14:00~15:00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보건소장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상반기 운영보고 및 지역자원 연계방안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치매예방관리사업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치매조기검진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치매환자 사례관리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예방교육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4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아동청소년 정신건강교육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매곡초등학교외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551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인터넷 중독 및 자살예방교육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4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아동청소년 종사자 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종사자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친밀감 형성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나에 대해 이해하기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71242</TotalTime>
  <Words>347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11391</cp:revision>
  <dcterms:modified xsi:type="dcterms:W3CDTF">2015-06-25T05:57:07Z</dcterms:modified>
</cp:coreProperties>
</file>