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16" r:id="rId3"/>
    <p:sldId id="5911" r:id="rId4"/>
    <p:sldId id="5907" r:id="rId5"/>
    <p:sldId id="5920" r:id="rId6"/>
  </p:sldIdLst>
  <p:sldSz cx="9144000" cy="6858000" type="screen4x3"/>
  <p:notesSz cx="6794500" cy="99314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85" y="4717455"/>
            <a:ext cx="4984534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1" y="4717455"/>
            <a:ext cx="5431480" cy="4468416"/>
          </a:xfrm>
          <a:noFill/>
          <a:ln/>
        </p:spPr>
        <p:txBody>
          <a:bodyPr lIns="90714" tIns="45344" rIns="90714" bIns="45344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2015-06-25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2015-06-25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2015-06-25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2015-06-25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2015-06-25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2015-06-25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2015-06-25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2015-06-25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2015-06-25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2015-06-25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2015-06-25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3501008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건강원스톱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서비스 제공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원스톱서비스실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의료취약지 마을회관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456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기초검진 및 개인별 맞춤형 건강상담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404664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하절기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감염병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예방 캠페인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양산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송호국민관광단지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피서객 및 인근 마을 주민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감염병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예방 홍보 및 올바른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손씻기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체험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40466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흡연예방 및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절주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미봉초등학교외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흡연 및 음주 폐해 알기 등</a:t>
            </a:r>
            <a:endParaRPr lang="ko-KR" altLang="en-US" sz="22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57301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비만예방교육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황간고등학교외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482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생활습관형성 비만교육 및 자세교정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스트레칭법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지역사회 재활협의체 간담회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14:00~15:00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재활센터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보건소장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상반기 운영보고 및 지역자원 연계방안 협의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57301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치매예방관리사업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경로당 및 가정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치매조기검진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치매환자 사례관리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예방교육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350100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4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아동청소년 정신건강교육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매곡초등학교외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551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인터넷 중독 및 자살예방교육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4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아동청소년 종사자 프로그램 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소회의실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지역아동센터 종사자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친밀감 형성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나에 대해 이해하기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71242</TotalTime>
  <Words>347</Words>
  <Application>Microsoft Office PowerPoint</Application>
  <PresentationFormat>화면 슬라이드 쇼(4:3)</PresentationFormat>
  <Paragraphs>59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11391</cp:revision>
  <dcterms:modified xsi:type="dcterms:W3CDTF">2015-06-25T05:57:07Z</dcterms:modified>
</cp:coreProperties>
</file>