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879" r:id="rId2"/>
    <p:sldId id="5920" r:id="rId3"/>
    <p:sldId id="5916" r:id="rId4"/>
    <p:sldId id="5911" r:id="rId5"/>
    <p:sldId id="5907" r:id="rId6"/>
    <p:sldId id="5921" r:id="rId7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116632"/>
            <a:ext cx="871296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황간보건지소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개보수공사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공사업체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입찰 의뢰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(8.6.(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155,000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착공예정일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쯔쯔가무시증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집중관리지역 사업설명회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선정지역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이장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쯔쯔가무시증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예방교육 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기피제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배부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0648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구조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응급처치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산업체 안전관리자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학국교통대학원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응급구조학과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응급처치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인공호흡법 실습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7890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건강실버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영양 요리교실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67544" y="4581128"/>
          <a:ext cx="8496944" cy="1656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872208"/>
                <a:gridCol w="2556284"/>
                <a:gridCol w="2124236"/>
              </a:tblGrid>
              <a:tr h="552061"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   상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52061"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8.12.(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10:30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보건소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영양실습실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주민 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저염조리실습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영양교육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52061"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8.13.(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10:30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주민 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6632"/>
            <a:ext cx="8712968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주민참여형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모형개발팀 마을 환경정리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95536" y="836712"/>
          <a:ext cx="8496945" cy="2992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728192"/>
                <a:gridCol w="1224136"/>
                <a:gridCol w="2304256"/>
                <a:gridCol w="1368153"/>
              </a:tblGrid>
              <a:tr h="665525"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  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62268"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영산 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마차다리길팀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8.25.(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06:00~07:00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영동읍사무소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→ 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영동제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교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마을별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거리 청소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62268"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동산오르기팀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8.25.(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05:30~06:30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마을회관 →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군청방향 </a:t>
                      </a: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큰도로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62268"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영산 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고수부지팀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8.28.(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05:30~06:30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마을회관 →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8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오정리방향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뚝방길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8610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 흡연예방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해당 유치원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유치원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담배의 해로움 및 간접흡연의 위해성 알기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구강관리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구강보건센터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행복한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꿈터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지역아동센터외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189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칫솔질교습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치약만들기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다트게임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구강진료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치아홈메우기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8610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재활 장애인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 등록 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뇌병변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지체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1~4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장애인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대상자별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가정 방문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장애상태사정 및 신규등록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재활운동 지도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1166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치매예방교육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경로당 회원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올바른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이해 및 예방교육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99695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고위험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우울증 예방 프로그램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95536" y="3789040"/>
          <a:ext cx="8352928" cy="2650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224136"/>
                <a:gridCol w="1296144"/>
                <a:gridCol w="3096344"/>
              </a:tblGrid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  상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8.05.(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en-US" altLang="ko-KR" sz="20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10:00~15:00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정신건강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증진센터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고위험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우울노인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음악교실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개인상담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8.12.(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10:00~15:00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심리치료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개인상담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8.19.(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10:00~15:00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만들기교실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개인상담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8.26.(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10:00~15:00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한지공예교실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개인상담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70570</TotalTime>
  <Words>453</Words>
  <Application>Microsoft Office PowerPoint</Application>
  <PresentationFormat>화면 슬라이드 쇼(4:3)</PresentationFormat>
  <Paragraphs>111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11289</cp:revision>
  <dcterms:modified xsi:type="dcterms:W3CDTF">2014-07-31T02:21:37Z</dcterms:modified>
</cp:coreProperties>
</file>