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78" r:id="rId3"/>
    <p:sldId id="283" r:id="rId4"/>
    <p:sldId id="276" r:id="rId5"/>
    <p:sldId id="282" r:id="rId6"/>
    <p:sldId id="277" r:id="rId7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ECA8C-BCAC-4275-82C2-3E730873A5E8}" type="datetimeFigureOut">
              <a:rPr lang="ko-KR" altLang="en-US" smtClean="0"/>
              <a:pPr/>
              <a:t>2019-07-23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291AE-4A16-4F77-B7FC-A7AE7A661A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40372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FC03A961-760D-484E-A23B-3193F4972733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2019-07-23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2019-07-23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2019-07-23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2019-07-23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FE54B-8B4C-42C1-AC58-D5C0D5B1EEF3}" type="datetimeFigureOut">
              <a:rPr lang="ko-KR" altLang="en-US" smtClean="0"/>
              <a:pPr/>
              <a:t>2019-07-23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ail.naver.com/read/image/?mailSN=53&amp;attachIndex=6&amp;contentType=image/jpeg&amp;offset=616377&amp;size=160911&amp;mimeSN=1490690964.891327.1190.892517&amp;org=1&amp;u=wlgns551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I~1.OWN\AppData\Local\Temp\HAMONITEMP\152412127408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357430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5286380" y="151430"/>
          <a:ext cx="3821108" cy="777240"/>
        </p:xfrm>
        <a:graphic>
          <a:graphicData uri="http://schemas.openxmlformats.org/drawingml/2006/table">
            <a:tbl>
              <a:tblPr firstRow="1" bandRow="1"/>
              <a:tblGrid>
                <a:gridCol w="3821108"/>
              </a:tblGrid>
              <a:tr h="72008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sp>
        <p:nvSpPr>
          <p:cNvPr id="6146" name="AutoShape 2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48" name="AutoShape 4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0" name="AutoShape 6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2" name="AutoShape 8" descr="첨부 파일 이미지 미리보기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762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199767" y="137008"/>
            <a:ext cx="8643998" cy="161274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회 여성농업인 영동군연합회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경영연찬회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7. 6.(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10:30 / </a:t>
            </a:r>
            <a:r>
              <a:rPr lang="ko-KR" altLang="en-US" sz="2400" spc="-150" dirty="0" err="1" smtClean="0">
                <a:latin typeface="HY헤드라인M" pitchFamily="18" charset="-127"/>
                <a:ea typeface="HY헤드라인M" pitchFamily="18" charset="-127"/>
              </a:rPr>
              <a:t>양산면</a:t>
            </a:r>
            <a:r>
              <a:rPr lang="ko-KR" altLang="en-US" sz="240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spc="-150" dirty="0" err="1" smtClean="0">
                <a:latin typeface="HY헤드라인M" pitchFamily="18" charset="-127"/>
                <a:ea typeface="HY헤드라인M" pitchFamily="18" charset="-127"/>
              </a:rPr>
              <a:t>송호청소년수련원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270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ko-KR" altLang="en-US" sz="160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유공회원 표창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회원 화합행사 등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99767" y="3356992"/>
            <a:ext cx="8643998" cy="161274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10-3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영동군농촌지도자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경영연찬회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7. 13.(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spc="-150" dirty="0" err="1" smtClean="0">
                <a:latin typeface="HY헤드라인M" pitchFamily="18" charset="-127"/>
                <a:ea typeface="HY헤드라인M" pitchFamily="18" charset="-127"/>
              </a:rPr>
              <a:t>양산면</a:t>
            </a:r>
            <a:r>
              <a:rPr lang="ko-KR" altLang="en-US" sz="240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spc="-150" dirty="0" err="1" smtClean="0">
                <a:latin typeface="HY헤드라인M" pitchFamily="18" charset="-127"/>
                <a:ea typeface="HY헤드라인M" pitchFamily="18" charset="-127"/>
              </a:rPr>
              <a:t>송호청소년수련원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360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ko-KR" altLang="en-US" sz="160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유공회원 표창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회원 화합행사 등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99767" y="1754797"/>
            <a:ext cx="8643998" cy="161274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10-2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 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4-H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회원 화합행사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7.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10:30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고령군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ko-KR" altLang="en-US" sz="160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특강 및 오리엔테이션 등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99766" y="4929185"/>
            <a:ext cx="8836729" cy="161274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10-4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26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영동군 생활개선회원 선진기술 경영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연찬회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7. 16.(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 10:00 /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영동체육관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580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우수회원 표창 및 화합행사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178607" y="4876024"/>
            <a:ext cx="8065801" cy="161274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영동와인연구회 총회 및 교육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도란원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농가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ko-KR" altLang="en-US" sz="160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업무협의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와인 제조 교육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살균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병입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등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78607" y="260648"/>
            <a:ext cx="8822214" cy="13788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10-5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농업기계 현장순회 교육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7. 1.(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~19.(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유곡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리등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개마을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농업기계 수리 및 안전사용교육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78607" y="3324122"/>
            <a:ext cx="8643998" cy="161274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10-7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2019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청년농업인 경영진단 분석 컨설팅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농가 및 농업기술센터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4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32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ko-KR" altLang="en-US" sz="160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경영진단 및 컨설팅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193127" y="1791887"/>
            <a:ext cx="8699353" cy="13788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10-6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농작업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안전보조구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장비 시연회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7. 22.(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10:30 /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용화면 용화리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/17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장비시연 및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POAT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교육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53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7488" y="332656"/>
            <a:ext cx="8640762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10-9.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농업인 교육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63990554"/>
              </p:ext>
            </p:extLst>
          </p:nvPr>
        </p:nvGraphicFramePr>
        <p:xfrm>
          <a:off x="358760" y="1052736"/>
          <a:ext cx="8358217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3774"/>
                <a:gridCol w="864096"/>
                <a:gridCol w="1512168"/>
                <a:gridCol w="792088"/>
                <a:gridCol w="2846091"/>
              </a:tblGrid>
              <a:tr h="7012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회수  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소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인원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강소농경영개선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실천 후속교육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54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경영진단</a:t>
                      </a:r>
                      <a:r>
                        <a:rPr lang="ko-KR" altLang="en-US" sz="1600" b="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결과 발표 등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사이버농업인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e-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비즈니스</a:t>
                      </a:r>
                      <a:r>
                        <a:rPr lang="ko-KR" altLang="en-US" sz="1600" b="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교육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영동읍사무소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150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정보화 교육 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신규농업인 영농기초 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기술교육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112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농업경영 및 농업기술교육 등</a:t>
                      </a:r>
                      <a:endParaRPr lang="ko-KR" altLang="en-US" sz="1600" b="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농업인대학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농촌여성리더학과</a:t>
                      </a: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140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건강생활 교육 등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668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농업인대학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포도학과</a:t>
                      </a: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샤인머스켓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후기관리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해외전문가 초빙 복숭아 선진농업 기술교육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150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복숭아 재배기술 교육 등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7488" y="428604"/>
            <a:ext cx="8640762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1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40601723"/>
              </p:ext>
            </p:extLst>
          </p:nvPr>
        </p:nvGraphicFramePr>
        <p:xfrm>
          <a:off x="358760" y="699498"/>
          <a:ext cx="8358217" cy="4098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3774"/>
                <a:gridCol w="864096"/>
                <a:gridCol w="1512168"/>
                <a:gridCol w="864096"/>
                <a:gridCol w="2774083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회수  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소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인원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7175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주요과수 재배농가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하계 영농교육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None/>
                      </a:pP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  PLS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와 토양관리 등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영동군인삼연구회 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선진 현장교육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보령시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18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선진농가 현장교육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영동감연구회</a:t>
                      </a: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하계 현장교육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서울시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50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도매시장 견학 및 마케팅 교육</a:t>
                      </a:r>
                      <a:endParaRPr lang="ko-KR" altLang="en-US" sz="1600" b="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영동와인 아카데미 운영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유원대학교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138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와인 양조 기술 등</a:t>
                      </a:r>
                      <a:endParaRPr lang="ko-KR" altLang="en-US" sz="1600" b="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71702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26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1142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ko-KR" altLang="en-US" sz="1600" b="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63274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44" y="404664"/>
            <a:ext cx="864393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10-10.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 현안업무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시범사업추진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24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사업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47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과학영농시설운영 토양검정 추진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유용미생물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아미노액비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공급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농업기계  임대사업 운영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사업장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먹노린제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적용 약제 지급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과수화상병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과수가지검은마름병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정기예찰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추진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3528" y="4215958"/>
            <a:ext cx="864393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</a:p>
          <a:p>
            <a:pPr marL="914400" lvl="1" indent="-457200">
              <a:lnSpc>
                <a:spcPct val="11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농업기계 교육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도민교육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홍보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PLS(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농약안전사용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중점지도 홍보 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1595</TotalTime>
  <Words>431</Words>
  <Application>Microsoft Office PowerPoint</Application>
  <PresentationFormat>화면 슬라이드 쇼(4:3)</PresentationFormat>
  <Paragraphs>109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193</cp:revision>
  <cp:lastPrinted>2019-06-26T00:28:32Z</cp:lastPrinted>
  <dcterms:created xsi:type="dcterms:W3CDTF">2016-09-01T04:27:02Z</dcterms:created>
  <dcterms:modified xsi:type="dcterms:W3CDTF">2019-07-23T00:57:38Z</dcterms:modified>
</cp:coreProperties>
</file>