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8" r:id="rId3"/>
    <p:sldId id="283" r:id="rId4"/>
    <p:sldId id="276" r:id="rId5"/>
    <p:sldId id="282" r:id="rId6"/>
    <p:sldId id="277" r:id="rId7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4037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2019-07-23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~1.OWN\AppData\Local\Temp\HAMONITEMP\15241212740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99767" y="137008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여성농업인 영동군연합회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경영연찬회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spc="-15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spc="-150" dirty="0" err="1" smtClean="0">
                <a:latin typeface="HY헤드라인M" pitchFamily="18" charset="-127"/>
                <a:ea typeface="HY헤드라인M" pitchFamily="18" charset="-127"/>
              </a:rPr>
              <a:t>송호청소년수련원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270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유공회원 표창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화합행사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99767" y="3356992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영동군농촌지도자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경영연찬회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spc="-15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spc="-150" dirty="0" err="1" smtClean="0">
                <a:latin typeface="HY헤드라인M" pitchFamily="18" charset="-127"/>
                <a:ea typeface="HY헤드라인M" pitchFamily="18" charset="-127"/>
              </a:rPr>
              <a:t>송호청소년수련원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360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유공회원 표창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화합행사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99767" y="1754797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회원 화합행사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10:30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고령군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특강 및 오리엔테이션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99766" y="4929185"/>
            <a:ext cx="8836729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영동군 생활개선회원 선진기술 경영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연찬회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16.(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580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우수회원 표창 및 화합행사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78607" y="4876024"/>
            <a:ext cx="8065801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영동와인연구회 총회 및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도란원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농가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업무협의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 제조 교육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살균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병입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78607" y="260648"/>
            <a:ext cx="8822214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현장순회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~19.(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유곡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리등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78607" y="3324122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2019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청년농업인 경영진단 분석 컨설팅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농가 및 농업기술센터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32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60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경영진단 및 컨설팅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93127" y="1791887"/>
            <a:ext cx="8699353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농작업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안전보조구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장비 시연회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22.(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용화리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/17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장비시연 및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POAT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교육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332656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3990554"/>
              </p:ext>
            </p:extLst>
          </p:nvPr>
        </p:nvGraphicFramePr>
        <p:xfrm>
          <a:off x="358760" y="1052736"/>
          <a:ext cx="8358217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774"/>
                <a:gridCol w="864096"/>
                <a:gridCol w="1512168"/>
                <a:gridCol w="792088"/>
                <a:gridCol w="2846091"/>
              </a:tblGrid>
              <a:tr h="7012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강소농경영개선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실천 후속교육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경영진단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결과 발표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사이버농업인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e-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비즈니스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영동읍사무소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정보화 교육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신규농업인 영농기초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기술교육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112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농업경영 및 농업기술교육 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농촌여성리더학과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건강생활 교육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668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샤인머스켓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후기관리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해외전문가 초빙 복숭아 선진농업 기술교육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복숭아 재배기술 교육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428604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0601723"/>
              </p:ext>
            </p:extLst>
          </p:nvPr>
        </p:nvGraphicFramePr>
        <p:xfrm>
          <a:off x="358760" y="699498"/>
          <a:ext cx="8358217" cy="4098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774"/>
                <a:gridCol w="864096"/>
                <a:gridCol w="1512168"/>
                <a:gridCol w="864096"/>
                <a:gridCol w="2774083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175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주요과수 재배농가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하계 영농교육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 PLS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 토양관리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영동군인삼연구회 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선진 현장교육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보령시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선진농가 현장교육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영동감연구회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하계 현장교육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서울시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도매시장 견학 및 마케팅 교육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운영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유원대학교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138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와인 양조 기술 등</a:t>
                      </a: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170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1142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ko-KR" altLang="en-US" sz="1600" b="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327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404664"/>
            <a:ext cx="864393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47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공급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먹노린제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적용 약제 지급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과수화상병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과수가지검은마름병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정기예찰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4215958"/>
            <a:ext cx="86439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교육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도민교육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431</Words>
  <Application>Microsoft Office PowerPoint</Application>
  <PresentationFormat>화면 슬라이드 쇼(4:3)</PresentationFormat>
  <Paragraphs>109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193</cp:revision>
  <cp:lastPrinted>2019-06-26T00:28:32Z</cp:lastPrinted>
  <dcterms:created xsi:type="dcterms:W3CDTF">2016-09-01T04:27:02Z</dcterms:created>
  <dcterms:modified xsi:type="dcterms:W3CDTF">2019-07-23T00:57:38Z</dcterms:modified>
</cp:coreProperties>
</file>