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8" r:id="rId3"/>
    <p:sldId id="269" r:id="rId4"/>
    <p:sldId id="265" r:id="rId5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8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naver.com/read/image/?mailSN=53&amp;attachIndex=6&amp;contentType=image/jpeg&amp;offset=616377&amp;size=160911&amp;mimeSN=1490690964.891327.1190.892517&amp;org=1&amp;u=wlgns55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OWNER\AppData\Local\Microsoft\Windows\Temporary Internet Files\Content.IE5\NVN76VNS\20180326_145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357430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151430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AutoShape 8" descr="첨부 파일 이미지 미리보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46206" y="260648"/>
            <a:ext cx="8643998" cy="1612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농업기계 현장순회 교육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4. 1.(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)~30.(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추풍령면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학동리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등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22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개마을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농기계 수리 및 안전사용교육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3501008"/>
            <a:ext cx="86407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영동군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4-H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연합회 발대식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6.(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10:00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120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개회식 및 과제활동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5260197"/>
            <a:ext cx="8640762" cy="13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귀농귀촌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청년창업</a:t>
            </a:r>
            <a:r>
              <a:rPr lang="ko-KR" altLang="en-US" sz="28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박람회 참가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26.(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~ 28(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서울 양재동 </a:t>
            </a:r>
            <a:r>
              <a:rPr lang="en-US" altLang="ko-KR" sz="2400" b="1" kern="0" dirty="0" err="1" smtClean="0">
                <a:latin typeface="HY헤드라인M" pitchFamily="18" charset="-127"/>
                <a:ea typeface="HY헤드라인M" pitchFamily="18" charset="-127"/>
              </a:rPr>
              <a:t>aT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센터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귀농귀촌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정책 및 지원시책 홍보 등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1879201"/>
            <a:ext cx="86407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찾아가는 수출현장 종합컨설팅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5.(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11:00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매곡면사무소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수출포도 재배기술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병해충 관리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17480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 교육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93063"/>
              </p:ext>
            </p:extLst>
          </p:nvPr>
        </p:nvGraphicFramePr>
        <p:xfrm>
          <a:off x="179512" y="614380"/>
          <a:ext cx="8781230" cy="6038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506"/>
                <a:gridCol w="648072"/>
                <a:gridCol w="1441934"/>
                <a:gridCol w="790314"/>
                <a:gridCol w="3636404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회수  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24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향토음식연구회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현장교육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달성군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포항시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35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향토음식 및 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차산업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모범사례 견학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49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용산면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생활개선회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현장교육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여수시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35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농수산물공판장 및 도매시장 견학</a:t>
                      </a:r>
                      <a:endParaRPr lang="en-US" altLang="ko-KR" sz="16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742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작목별</a:t>
                      </a:r>
                      <a:r>
                        <a:rPr lang="ko-KR" altLang="en-US" sz="15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맞춤형 안전관리 실천 시범사업 교육</a:t>
                      </a:r>
                      <a:endParaRPr lang="ko-KR" altLang="en-US" sz="15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용산면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복지회관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참여형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안전관리교육 및 사업협의 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71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드론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자격취득 과정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실기교육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금산군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오토월드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드론</a:t>
                      </a:r>
                      <a:r>
                        <a:rPr lang="ko-KR" altLang="en-US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실기 교육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401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천연염색 연구회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과제교육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49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복합염을</a:t>
                      </a:r>
                      <a:r>
                        <a:rPr lang="ko-KR" altLang="en-US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활용한 무늬염색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371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포도학과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포도 접목 재배기술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접목묘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관리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샤인머스켓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유목관리</a:t>
                      </a:r>
                      <a:r>
                        <a:rPr lang="en-US" altLang="ko-KR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실습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620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농촌여성리더학과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교육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240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푸드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카핑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플레이팅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이론 및 실습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악기 이론 및 실습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589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영동와인 아카데미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운영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유원대학교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와인프라자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69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포도품종의 이해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테이스팅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이론 및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품종별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테이스팅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57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영동군복숭아연구회 재배기술교육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고품질 복숭아 재배기술 교육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 PLS</a:t>
                      </a:r>
                      <a:r>
                        <a:rPr lang="en-US" altLang="ko-KR" sz="1600" b="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교육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939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mtClean="0">
                          <a:latin typeface="HY헤드라인M" pitchFamily="18" charset="-127"/>
                          <a:ea typeface="HY헤드라인M" pitchFamily="18" charset="-127"/>
                        </a:rPr>
                        <a:t>566</a:t>
                      </a:r>
                      <a:r>
                        <a:rPr lang="ko-KR" altLang="en-US" sz="1600" b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44" y="357166"/>
            <a:ext cx="86439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 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PLS 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대응 부적합 우려 품목 농업인대상 교육 및 컨설팅</a:t>
            </a:r>
            <a:endParaRPr lang="en-US" altLang="ko-KR" sz="2400" b="1" spc="-15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꽃묘장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운영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폐튜니아외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종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(60,000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립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파종후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관리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유용미생물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배양공급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344" y="3933056"/>
            <a:ext cx="86439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교육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도민교육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홍보 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농업기계 순회수리 교육 및 임대 홍보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330</Words>
  <Application>Microsoft Office PowerPoint</Application>
  <PresentationFormat>화면 슬라이드 쇼(4:3)</PresentationFormat>
  <Paragraphs>93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131</cp:revision>
  <cp:lastPrinted>2019-03-28T01:59:23Z</cp:lastPrinted>
  <dcterms:created xsi:type="dcterms:W3CDTF">2016-09-01T04:27:02Z</dcterms:created>
  <dcterms:modified xsi:type="dcterms:W3CDTF">2019-03-28T04:02:58Z</dcterms:modified>
</cp:coreProperties>
</file>