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8" r:id="rId3"/>
    <p:sldId id="275" r:id="rId4"/>
    <p:sldId id="274" r:id="rId5"/>
    <p:sldId id="265" r:id="rId6"/>
    <p:sldId id="273" r:id="rId7"/>
    <p:sldId id="276" r:id="rId8"/>
    <p:sldId id="277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중요폴더\Desktop\Jihun-KIM\주간업무\사진\IMG_45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14282" y="1885091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농산물 </a:t>
            </a:r>
            <a:r>
              <a:rPr kumimoji="0"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종합가공실설치운영</a:t>
            </a:r>
            <a:r>
              <a:rPr kumimoji="0"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연구용역 최종보고회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7.(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15:00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품목선정 및 공정설계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282" y="3429000"/>
            <a:ext cx="864076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농촌체험 연계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마을걷는길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시범사업 컨설팅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12:00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 고당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사업추진을 위한 컨설팅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5028363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4-H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야영 교육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9.(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통영시청소년수련원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해양체험활동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공동체형성 및 진로체험활동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14282" y="357166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자주식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톱밥제조기 시연회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13:30 /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도덕리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신기종장비 사용요령 및 이용효과 평가 등</a:t>
            </a:r>
            <a:r>
              <a:rPr kumimoji="0"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2000240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영동군농업인단체와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군수님 간담회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만리장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영동군농업발전 토의 및 건의사항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3571876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31.(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)~8. 30.(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죽촌리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357166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충청북도농업경영인대회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오창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미래지농촌테마공원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환영의 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체험행사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회원화합행사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14282" y="5121995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과학영농시설 우수운영기관 벤치마킹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31.(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)~9. 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홍성군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농촌진흥청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과학영농시설 벤치마킹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357166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63" y="928670"/>
          <a:ext cx="8215342" cy="5143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11"/>
                <a:gridCol w="714380"/>
                <a:gridCol w="1357322"/>
                <a:gridCol w="928694"/>
                <a:gridCol w="3071835"/>
              </a:tblGrid>
              <a:tr h="4487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5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CEO)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46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하계전정및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실습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5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친환경그린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서울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가락동시장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37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가락동도매시장경매현장견학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9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U1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대학교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및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와이너리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홍보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등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5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감골야생화연구회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야생화전시회 전시작품 준비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5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향토음식연구회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감자를활용한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음식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종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5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농산물가공연구회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 농산물활용 가공실습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5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생활개선회원 </a:t>
                      </a:r>
                      <a:r>
                        <a:rPr lang="ko-KR" altLang="en-US" sz="1600" b="0" spc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농부증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에방교육</a:t>
                      </a:r>
                      <a:endParaRPr lang="ko-KR" altLang="en-US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농작업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피로회복 체조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9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533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285728"/>
            <a:ext cx="8640762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과일나라 테마공원 운영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과일음식 아카데미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/50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타르타와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후식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체험음식개발 연구용역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중간보고회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레시피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실험 및 정리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체험장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조성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외부 조경시설물 설치 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세계과일조경원조성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기반시설설치 및 조경수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식재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과일체험 과원 관리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938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대관 및 체험 일정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09" y="3286124"/>
          <a:ext cx="8143933" cy="311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5"/>
                <a:gridCol w="1857388"/>
                <a:gridCol w="857256"/>
                <a:gridCol w="3786214"/>
              </a:tblGrid>
              <a:tr h="3494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일  시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단 체 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인원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내 용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494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31.(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수가성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수가성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소속 직원교육</a:t>
                      </a:r>
                      <a:r>
                        <a:rPr lang="ko-KR" altLang="en-US" sz="16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494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  1.(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서울 대동교회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레크레이션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진행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494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8.18.(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   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다문화센터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과일가공체험실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대관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494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8.18.(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서울 서대문구청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체험프로그램 운영</a:t>
                      </a:r>
                    </a:p>
                  </a:txBody>
                  <a:tcPr anchor="ctr"/>
                </a:tc>
              </a:tr>
              <a:tr h="3494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8.19.(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모객단체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체험프로그램 운영</a:t>
                      </a:r>
                    </a:p>
                  </a:txBody>
                  <a:tcPr anchor="ctr"/>
                </a:tc>
              </a:tr>
              <a:tr h="312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 24.(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서울농업기술센터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체험프로그램 운영</a:t>
                      </a:r>
                    </a:p>
                  </a:txBody>
                  <a:tcPr anchor="ctr"/>
                </a:tc>
              </a:tr>
              <a:tr h="312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8.25.(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서울 중구청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체험프로그램 운영</a:t>
                      </a:r>
                    </a:p>
                  </a:txBody>
                  <a:tcPr anchor="ctr"/>
                </a:tc>
              </a:tr>
              <a:tr h="3494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(7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345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428604"/>
            <a:ext cx="864393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포도재배우수농가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노지재배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현지심사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/ 8. 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관내신청농가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영동포도축제 영동과일홍보관 운영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감골야생화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분재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전시회 개최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조직배양실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유리온실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분재관리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300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여개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꽃묘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운영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여름꽃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메리골드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아게라텀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3,000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 분양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8680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2017.7.27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577" y="2060852"/>
          <a:ext cx="8064896" cy="4225669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5682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876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116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spc="0" smtClean="0"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  <a:r>
                        <a:rPr lang="ko-KR" altLang="en-US" sz="1600" spc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지도기획팀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예정인원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2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인력개발팀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예정인원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1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농촌자원팀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예정인원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2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테마농업팀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연구개발팀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예정인원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2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작물환경팀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농업기계팀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예정인원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4</a:t>
                      </a:r>
                      <a:endParaRPr lang="ko-KR" altLang="en-US" sz="16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187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와인산업팀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8853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전입예정자에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대하여 빠른 </a:t>
            </a:r>
            <a:r>
              <a:rPr lang="ko-KR" altLang="en-US" sz="2400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시일내에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전입을 완료하도록 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하고 추가적인 전입인구 발굴에 노력하겠음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관련기관 및 귀농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촌 가족을 대상으로 전입여부를 파악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하여 주소지 이전을 독려하는 등 적극적으로 노력하겠음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691</Words>
  <Application>Microsoft Office PowerPoint</Application>
  <PresentationFormat>화면 슬라이드 쇼(4:3)</PresentationFormat>
  <Paragraphs>203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178</cp:revision>
  <dcterms:created xsi:type="dcterms:W3CDTF">2016-09-01T04:27:02Z</dcterms:created>
  <dcterms:modified xsi:type="dcterms:W3CDTF">2017-07-27T06:45:36Z</dcterms:modified>
</cp:coreProperties>
</file>