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8" r:id="rId3"/>
    <p:sldId id="275" r:id="rId4"/>
    <p:sldId id="274" r:id="rId5"/>
    <p:sldId id="265" r:id="rId6"/>
    <p:sldId id="273" r:id="rId7"/>
    <p:sldId id="276" r:id="rId8"/>
    <p:sldId id="277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ECA8C-BCAC-4275-82C2-3E730873A5E8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291AE-4A16-4F77-B7FC-A7AE7A661A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6414" y="8688334"/>
            <a:ext cx="2971587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FC03A961-760D-484E-A23B-3193F4972733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719" y="4343436"/>
            <a:ext cx="5482562" cy="4114143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E54B-8B4C-42C1-AC58-D5C0D5B1EEF3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ail.naver.com/read/image/?mailSN=53&amp;attachIndex=6&amp;contentType=image/jpeg&amp;offset=616377&amp;size=160911&amp;mimeSN=1490690964.891327.1190.892517&amp;org=1&amp;u=wlgns551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중요폴더\Desktop\Jihun-KIM\주간업무\사진\IMG_45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357430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5286380" y="151430"/>
          <a:ext cx="3821108" cy="777240"/>
        </p:xfrm>
        <a:graphic>
          <a:graphicData uri="http://schemas.openxmlformats.org/drawingml/2006/table">
            <a:tbl>
              <a:tblPr firstRow="1" bandRow="1"/>
              <a:tblGrid>
                <a:gridCol w="3821108"/>
              </a:tblGrid>
              <a:tr h="72008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sp>
        <p:nvSpPr>
          <p:cNvPr id="6146" name="AutoShape 2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48" name="AutoShape 4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0" name="AutoShape 6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2" name="AutoShape 8" descr="첨부 파일 이미지 미리보기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762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14282" y="1885091"/>
            <a:ext cx="8643998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11-2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농산물 </a:t>
            </a:r>
            <a:r>
              <a:rPr kumimoji="0" lang="ko-KR" altLang="en-US" sz="2800" b="1" kern="0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종합가공실설치운영</a:t>
            </a:r>
            <a:r>
              <a:rPr kumimoji="0"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연구용역 최종보고회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8. 7.(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15:00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농업기술센터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15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품목선정 및 공정설계 등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14282" y="3429000"/>
            <a:ext cx="864076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농촌체험 연계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마을걷는길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시범사업 컨설팅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8. 9.(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12:00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심천 고당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사업추진을 위한 컨설팅 등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14282" y="5028363"/>
            <a:ext cx="8643998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11-4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4-H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야영 교육</a:t>
            </a:r>
            <a:endParaRPr kumimoji="0"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8. 9.(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11.(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통영시청소년수련원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해양체험활동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공동체형성 및 진로체험활동 등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14282" y="357166"/>
            <a:ext cx="8643998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자주식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톱밥제조기 시연회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8. 1.(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13:30 /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학산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도덕리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신기종장비 사용요령 및 이용효과 평가 등</a:t>
            </a:r>
            <a:r>
              <a:rPr kumimoji="0"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14282" y="2000240"/>
            <a:ext cx="8643998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11-6.</a:t>
            </a:r>
            <a:r>
              <a:rPr kumimoji="0"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영동군농업인단체와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군수님 간담회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17.(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만리장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영동군농업발전 토의 및 건의사항 등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14282" y="3571876"/>
            <a:ext cx="8643998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11-7.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농업기계 순회수리 교육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7. 31.(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)~8. 30.(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죽촌리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개마을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농기계 수리 및 안전사용교육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4282" y="357166"/>
            <a:ext cx="864076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11-5.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충청북도농업경영인대회 참가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8. 10.(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12.(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오창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미래지농촌테마공원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75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환영의 밤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체험행사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회원화합행사 등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14282" y="5121995"/>
            <a:ext cx="8643998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11-8.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과학영농시설 우수운영기관 벤치마킹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31.(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)~9. 1.(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홍성군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농촌진흥청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과학영농시설 벤치마킹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7488" y="357166"/>
            <a:ext cx="8640762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11-9.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농업인 교육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500063" y="928670"/>
          <a:ext cx="8215342" cy="5143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11"/>
                <a:gridCol w="714380"/>
                <a:gridCol w="1357322"/>
                <a:gridCol w="928694"/>
                <a:gridCol w="3071835"/>
              </a:tblGrid>
              <a:tr h="4487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회수  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55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농업인대학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사과</a:t>
                      </a: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CEO)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46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하계전정및</a:t>
                      </a: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실습 등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55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농업인대학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친환경그린</a:t>
                      </a: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현장교육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서울 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가락동시장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37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가락동도매시장경매현장견학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797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영동와인 아카데미 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U1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대학교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160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영동와인 및 </a:t>
                      </a:r>
                      <a:r>
                        <a:rPr lang="ko-KR" altLang="en-US" sz="1600" b="0" spc="-15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와이너리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홍보</a:t>
                      </a:r>
                      <a:r>
                        <a:rPr lang="ko-KR" altLang="en-US" sz="1600" b="0" spc="-15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등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55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감골야생화연구회</a:t>
                      </a:r>
                      <a:endParaRPr lang="en-US" altLang="ko-KR" sz="1600" b="0" spc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과제교육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야생화전시회 전시작품 준비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55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향토음식연구회</a:t>
                      </a:r>
                      <a:endParaRPr lang="en-US" altLang="ko-KR" sz="1600" b="0" spc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과제교육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45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감자를활용한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음식</a:t>
                      </a: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종 등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55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농산물가공연구회</a:t>
                      </a:r>
                      <a:endParaRPr lang="en-US" altLang="ko-KR" sz="1600" b="0" spc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과제교육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 농산물활용 가공실습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55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생활개선회원 </a:t>
                      </a:r>
                      <a:r>
                        <a:rPr lang="ko-KR" altLang="en-US" sz="1600" b="0" spc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농부증</a:t>
                      </a: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에방교육</a:t>
                      </a:r>
                      <a:endParaRPr lang="ko-KR" altLang="en-US" sz="1600" b="0" spc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165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농작업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피로회복 체조 등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797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14</a:t>
                      </a: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533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285728"/>
            <a:ext cx="8640762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11-10.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과일나라 테마공원 운영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과일음식 아카데미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/50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과일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타르타와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후식 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체험음식개발 연구용역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중간보고회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레시피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실험 및 정리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체험장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조성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외부 조경시설물 설치 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세계과일조경원조성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기반시설설치 및 조경수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식재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과일체험 과원 관리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938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주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대관 및 체험 일정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642909" y="3286124"/>
          <a:ext cx="8143933" cy="311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5"/>
                <a:gridCol w="1857388"/>
                <a:gridCol w="857256"/>
                <a:gridCol w="3786214"/>
              </a:tblGrid>
              <a:tr h="3494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일  시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단 체 명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인원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내 용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494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7. 31.(</a:t>
                      </a:r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6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수가성</a:t>
                      </a:r>
                      <a:endParaRPr lang="ko-KR" altLang="en-US" sz="1600" b="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120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수가성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소속 직원교육</a:t>
                      </a:r>
                      <a:r>
                        <a:rPr lang="ko-KR" altLang="en-US" sz="16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494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8.  1.(</a:t>
                      </a:r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서울 대동교회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35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 latinLnBrk="1">
                        <a:buFontTx/>
                        <a:buNone/>
                      </a:pP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레크레이션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진행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494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8.18.(</a:t>
                      </a:r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   </a:t>
                      </a:r>
                      <a:endParaRPr lang="ko-KR" altLang="en-US" sz="16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다문화센터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 latinLnBrk="1">
                        <a:buFontTx/>
                        <a:buNone/>
                      </a:pP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과일가공체험실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대관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494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8.18.(</a:t>
                      </a:r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서울 서대문구청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체험프로그램 운영</a:t>
                      </a:r>
                    </a:p>
                  </a:txBody>
                  <a:tcPr anchor="ctr"/>
                </a:tc>
              </a:tr>
              <a:tr h="3494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8.19.(</a:t>
                      </a:r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모객단체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80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체험프로그램 운영</a:t>
                      </a:r>
                    </a:p>
                  </a:txBody>
                  <a:tcPr anchor="ctr"/>
                </a:tc>
              </a:tr>
              <a:tr h="3129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8. 24.(</a:t>
                      </a:r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서울농업기술센터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체험프로그램 운영</a:t>
                      </a:r>
                    </a:p>
                  </a:txBody>
                  <a:tcPr anchor="ctr"/>
                </a:tc>
              </a:tr>
              <a:tr h="3129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8.25.(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서울 중구청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체험프로그램 운영</a:t>
                      </a:r>
                    </a:p>
                  </a:txBody>
                  <a:tcPr anchor="ctr"/>
                </a:tc>
              </a:tr>
              <a:tr h="3494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 </a:t>
                      </a:r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(7</a:t>
                      </a:r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6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345</a:t>
                      </a:r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44" y="428604"/>
            <a:ext cx="864393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 </a:t>
            </a: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 포도재배우수농가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노지재배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현지심사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/ 8. 16.(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관내신청농가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영동포도축제 영동과일홍보관 운영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영동체육관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감골야생화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분재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전시회 개최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영동체육관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시범사업추진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64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사업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124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조직배양실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유리온실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분재관리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: 300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여개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175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꽃묘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운영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여름꽃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메리골드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아게라텀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3,000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 분양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과학영농시설운영 토양검정 추진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농작물 병해충 방제 지도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유용미생물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아미노액비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톤 배양공급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농업기계  임대사업 운영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사업장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55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530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" y="3214688"/>
            <a:ext cx="885666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388" y="548680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공무원 </a:t>
            </a:r>
            <a:r>
              <a:rPr lang="ko-KR" altLang="en-US" sz="2800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 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보고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 전입실적</a:t>
            </a:r>
            <a:r>
              <a:rPr lang="en-US" altLang="ko-KR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2017.7.27</a:t>
            </a:r>
            <a:r>
              <a:rPr lang="ko-KR" altLang="en-US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</a:t>
            </a:r>
            <a:r>
              <a:rPr lang="en-US" altLang="ko-KR" sz="1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755577" y="2060852"/>
          <a:ext cx="8064896" cy="4225669"/>
        </p:xfrm>
        <a:graphic>
          <a:graphicData uri="http://schemas.openxmlformats.org/drawingml/2006/table">
            <a:tbl>
              <a:tblPr firstRow="1" bandRow="1"/>
              <a:tblGrid>
                <a:gridCol w="1758556"/>
                <a:gridCol w="1595920"/>
                <a:gridCol w="1595920"/>
                <a:gridCol w="1676868"/>
                <a:gridCol w="1437632"/>
              </a:tblGrid>
              <a:tr h="456829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팀명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팀원수</a:t>
                      </a:r>
                      <a:endParaRPr lang="ko-KR" altLang="en-US" sz="18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전입인원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추진율</a:t>
                      </a:r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1876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32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37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116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600" spc="0" smtClean="0">
                          <a:latin typeface="HY헤드라인M" pitchFamily="18" charset="-127"/>
                          <a:ea typeface="HY헤드라인M" pitchFamily="18" charset="-127"/>
                        </a:rPr>
                        <a:t>11</a:t>
                      </a:r>
                      <a:r>
                        <a:rPr lang="ko-KR" altLang="en-US" sz="1600" spc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187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지도기획팀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143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예정인원 </a:t>
                      </a: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: 2</a:t>
                      </a:r>
                      <a:endParaRPr lang="ko-KR" altLang="en-US" sz="16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187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인력개발팀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133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예정인원 </a:t>
                      </a: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: 1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187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농촌자원팀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예정인원 </a:t>
                      </a: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: 2</a:t>
                      </a:r>
                      <a:endParaRPr lang="ko-KR" altLang="en-US" sz="16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187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테마농업팀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133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ko-KR" altLang="en-US" sz="16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187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연구개발팀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83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예정인원 </a:t>
                      </a: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: 2</a:t>
                      </a:r>
                      <a:endParaRPr lang="ko-KR" altLang="en-US" sz="16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187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작물환경팀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187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농업기계팀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예정인원 </a:t>
                      </a: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: 4</a:t>
                      </a:r>
                      <a:endParaRPr lang="ko-KR" altLang="en-US" sz="16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187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와인산업팀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133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388" y="548853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</a:t>
            </a:r>
            <a:r>
              <a:rPr lang="en-US" altLang="ko-KR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공무원 </a:t>
            </a:r>
            <a:r>
              <a:rPr lang="ko-KR" altLang="en-US" sz="2800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 보고</a:t>
            </a:r>
            <a:r>
              <a:rPr lang="en-US" altLang="ko-KR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kern="0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향후 추진대책 </a:t>
            </a:r>
            <a:endParaRPr lang="en-US" altLang="ko-KR" sz="2400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- 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전입예정자에</a:t>
            </a:r>
            <a:r>
              <a:rPr lang="en-US" altLang="ko-KR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대하여 빠른 </a:t>
            </a:r>
            <a:r>
              <a:rPr lang="ko-KR" altLang="en-US" sz="2400" kern="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시일내에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전입을 완료하도록 </a:t>
            </a:r>
            <a:endParaRPr lang="en-US" altLang="ko-KR" sz="2400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하고 추가적인 전입인구 발굴에 노력하겠음</a:t>
            </a:r>
            <a:endParaRPr lang="en-US" altLang="ko-KR" sz="2400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- 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관련기관 및 귀농</a:t>
            </a:r>
            <a:r>
              <a:rPr lang="en-US" altLang="ko-KR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촌 가족을 대상으로 전입여부를 파악</a:t>
            </a:r>
            <a:endParaRPr lang="en-US" altLang="ko-KR" sz="2400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하여 주소지 이전을 독려하는 등 적극적으로 노력하겠음</a:t>
            </a:r>
            <a:endParaRPr lang="en-US" altLang="ko-KR" sz="2400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691</Words>
  <Application>Microsoft Office PowerPoint</Application>
  <PresentationFormat>화면 슬라이드 쇼(4:3)</PresentationFormat>
  <Paragraphs>203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178</cp:revision>
  <dcterms:created xsi:type="dcterms:W3CDTF">2016-09-01T04:27:02Z</dcterms:created>
  <dcterms:modified xsi:type="dcterms:W3CDTF">2017-07-27T06:45:36Z</dcterms:modified>
</cp:coreProperties>
</file>