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4" r:id="rId3"/>
    <p:sldId id="266" r:id="rId4"/>
    <p:sldId id="265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7CA1A76D-FA07-496D-8791-62E559D20AFD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3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0088"/>
            <a:ext cx="4527550" cy="339566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429" y="4350739"/>
            <a:ext cx="5041142" cy="4093696"/>
          </a:xfrm>
          <a:noFill/>
          <a:ln/>
        </p:spPr>
        <p:txBody>
          <a:bodyPr lIns="91105" tIns="45537" rIns="91105" bIns="45537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71688" y="2128838"/>
            <a:ext cx="5472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algn="r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농업기술센터</a:t>
            </a:r>
          </a:p>
        </p:txBody>
      </p:sp>
      <p:pic>
        <p:nvPicPr>
          <p:cNvPr id="5" name="그림 4" descr="20190103_082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428652"/>
            <a:ext cx="9358346" cy="75009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285729"/>
            <a:ext cx="86407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새해농업인실용교육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10.(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1. 30.(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기간중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13:30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계획인원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개반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1,900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농업기술센터 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면회의실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2357430"/>
            <a:ext cx="86773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시범사업 신청 홍보 및 접수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178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2,039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신청기간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2019. 1. 15.(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~ 2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8.(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6080" y="4548212"/>
            <a:ext cx="8640762" cy="173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여성농업인 영동군연합회 이사회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1. 8.(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11:00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농업인회관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12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 사업결산 및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사업계획 수립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388" y="214290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농업인조직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연시총회</a:t>
            </a:r>
            <a:endParaRPr lang="ko-KR" altLang="en-US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88" y="785794"/>
          <a:ext cx="83582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6"/>
                <a:gridCol w="1428760"/>
                <a:gridCol w="1500198"/>
                <a:gridCol w="857256"/>
                <a:gridCol w="2643235"/>
              </a:tblGrid>
              <a:tr h="3367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  분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en-US" altLang="ko-KR" sz="18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612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영동군농업인정보화연구회연시총회</a:t>
                      </a:r>
                      <a:endParaRPr lang="en-US" altLang="ko-KR" sz="17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1.  9.(</a:t>
                      </a:r>
                      <a:r>
                        <a:rPr lang="ko-KR" altLang="en-US" sz="17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7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7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7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7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</a:t>
                      </a:r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년 사업계획 수립 등</a:t>
                      </a:r>
                      <a:endParaRPr lang="en-US" altLang="ko-KR" sz="17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612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사과연구회</a:t>
                      </a:r>
                      <a:endParaRPr lang="en-US" altLang="ko-KR" sz="17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연시총회</a:t>
                      </a:r>
                      <a:endParaRPr lang="en-US" altLang="ko-KR" sz="17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1.</a:t>
                      </a:r>
                      <a:r>
                        <a:rPr lang="en-US" altLang="ko-KR" sz="17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11.(</a:t>
                      </a:r>
                      <a:r>
                        <a:rPr lang="ko-KR" altLang="en-US" sz="17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700" spc="-1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7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7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7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</a:t>
                      </a:r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년 사업계획 수립</a:t>
                      </a:r>
                      <a:r>
                        <a:rPr lang="ko-KR" altLang="en-US" sz="17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lang="en-US" altLang="ko-KR" sz="17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612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영동와인연구회 연시총회</a:t>
                      </a:r>
                      <a:endParaRPr lang="en-US" altLang="ko-KR" sz="17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1. 23.(</a:t>
                      </a:r>
                      <a:r>
                        <a:rPr lang="ko-KR" altLang="en-US" sz="17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7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16:00</a:t>
                      </a:r>
                      <a:endParaRPr lang="ko-KR" altLang="en-US" sz="17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영동와인터널</a:t>
                      </a:r>
                      <a:endParaRPr lang="ko-KR" altLang="en-US" sz="17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54</a:t>
                      </a:r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7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</a:t>
                      </a:r>
                      <a:r>
                        <a:rPr lang="ko-KR" altLang="en-US" sz="17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년 사업계획 수립</a:t>
                      </a:r>
                      <a:r>
                        <a:rPr lang="ko-KR" altLang="en-US" sz="17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lang="en-US" altLang="ko-KR" sz="17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367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 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(3</a:t>
                      </a:r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129</a:t>
                      </a:r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8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344" y="3714752"/>
            <a:ext cx="86439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현안업무 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과수정지전정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선별출하 지도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조직배양실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유리온실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분재관리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: 300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여개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175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운영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봄꽃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비올라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오스테오스필엄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33,000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본 이식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44" y="357166"/>
            <a:ext cx="86439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새해농업인실용교육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홍보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신문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시범사업 홍보 및 접수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소식지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신문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242</Words>
  <Application>Microsoft Office PowerPoint</Application>
  <PresentationFormat>화면 슬라이드 쇼(4:3)</PresentationFormat>
  <Paragraphs>48</Paragraphs>
  <Slides>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58</cp:revision>
  <dcterms:created xsi:type="dcterms:W3CDTF">2016-09-01T04:27:02Z</dcterms:created>
  <dcterms:modified xsi:type="dcterms:W3CDTF">2019-01-03T04:25:38Z</dcterms:modified>
</cp:coreProperties>
</file>