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75" r:id="rId3"/>
    <p:sldId id="274" r:id="rId4"/>
    <p:sldId id="28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2018-08-30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.OWNER\AppData\Local\Microsoft\Windows\Temporary Internet Files\Content.IE5\BRU4Y4Z5\1535532318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357430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14282" y="3407483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충북생활개선회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임원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 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18.(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충주시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시군생활개선회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임원 지도력 배양 등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285728"/>
            <a:ext cx="86407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한국여성농업인 충청북도대회 참가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 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)~5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속리산유스타운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회원 화합행사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농특산물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전시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4956925"/>
            <a:ext cx="8858250" cy="13788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kumimoji="0"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농기계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순회수리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 3.(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)~28.(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1857364"/>
            <a:ext cx="86407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대한민국 국제관광박람회 참가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 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)~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일산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킨텍스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정책 및 지원시책 홍보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357166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00063" y="928665"/>
          <a:ext cx="8286780" cy="4572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688"/>
                <a:gridCol w="792651"/>
                <a:gridCol w="1369125"/>
                <a:gridCol w="936769"/>
                <a:gridCol w="3098547"/>
              </a:tblGrid>
              <a:tr h="5943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686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농촌노인 사회적응력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강화 프로그램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상촌면민회관</a:t>
                      </a:r>
                      <a:endParaRPr lang="ko-KR" altLang="en-US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노래교실 교육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686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 아카데미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U1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대학교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170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국내와이너리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사례연구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국산와인의 성공전략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686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청년농업인 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경영컨설팅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경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영진단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분석 및 컨설팅 교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육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686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포도학과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수확후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과원관리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029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16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334</a:t>
                      </a:r>
                      <a:r>
                        <a:rPr lang="ko-KR" altLang="en-US" sz="1600" b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357166"/>
            <a:ext cx="864393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시범사업추진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사업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유용미생물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톤 배양공급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농작물 병해충 방제 지도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왜래해충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중점방제 지도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0032" y="4714884"/>
            <a:ext cx="864393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임대사업장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진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아웃제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홍보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PLS(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농약안전사용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중점지도 홍보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248</Words>
  <Application>Microsoft Office PowerPoint</Application>
  <PresentationFormat>화면 슬라이드 쇼(4:3)</PresentationFormat>
  <Paragraphs>60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223</cp:revision>
  <dcterms:created xsi:type="dcterms:W3CDTF">2016-09-01T04:27:02Z</dcterms:created>
  <dcterms:modified xsi:type="dcterms:W3CDTF">2018-08-30T02:33:33Z</dcterms:modified>
</cp:coreProperties>
</file>