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8" r:id="rId3"/>
    <p:sldId id="273" r:id="rId4"/>
    <p:sldId id="269" r:id="rId5"/>
    <p:sldId id="265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OWNER\AppData\Local\Microsoft\Windows\Temporary Internet Files\Content.IE5\NVN76VNS\20180326_145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14282" y="455202"/>
            <a:ext cx="8643998" cy="15450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순회수리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4. 2.(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)~30.(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화신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등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농기계 수리 및 안전사용교육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4500570"/>
            <a:ext cx="86407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영동군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4-H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연합회 발대식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7.(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10:30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120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발대식 및 과제활동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428868"/>
            <a:ext cx="8640762" cy="15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한여농충청북도연합회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팜스테이마을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견학 및 체험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4.(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 임계리 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/  40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팜스테이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마을견학 및 체험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7488" y="2624126"/>
            <a:ext cx="8640762" cy="13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서울국제와인</a:t>
            </a:r>
            <a:r>
              <a:rPr lang="en-US" altLang="ko-KR" sz="28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&amp;</a:t>
            </a:r>
            <a:r>
              <a:rPr lang="ko-KR" altLang="en-US" sz="28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주류박람회 참가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26.(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)~28.(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서울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코엑스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품평대회 참가 및 영동와인 홍보 활동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4282" y="4572008"/>
            <a:ext cx="8640762" cy="13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귀농귀촌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청년창업</a:t>
            </a:r>
            <a:r>
              <a:rPr lang="ko-KR" altLang="en-US" sz="28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박람회 참가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27.(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)~29.(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서울 양재동 </a:t>
            </a:r>
            <a:r>
              <a:rPr lang="en-US" altLang="ko-KR" sz="2400" b="1" kern="0" dirty="0" err="1" smtClean="0">
                <a:latin typeface="HY헤드라인M" pitchFamily="18" charset="-127"/>
                <a:ea typeface="HY헤드라인M" pitchFamily="18" charset="-127"/>
              </a:rPr>
              <a:t>aT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센터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귀농귀촌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정책 및 지원시책 홍보 등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428604"/>
            <a:ext cx="8640762" cy="15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2018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시골살이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체험행사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20.(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)~22.(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학산 </a:t>
            </a:r>
            <a:r>
              <a:rPr lang="ko-KR" altLang="en-US" sz="2400" b="1" kern="0" spc="-300" dirty="0" err="1" smtClean="0">
                <a:latin typeface="HY헤드라인M" pitchFamily="18" charset="-127"/>
                <a:ea typeface="HY헤드라인M" pitchFamily="18" charset="-127"/>
              </a:rPr>
              <a:t>귀농귀촌센터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 및 영동군일원  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농촌생활 체험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귀농귀촌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지원정책 안내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28575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3" y="908047"/>
          <a:ext cx="8358216" cy="537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382"/>
                <a:gridCol w="726804"/>
                <a:gridCol w="1453608"/>
                <a:gridCol w="799484"/>
                <a:gridCol w="3197938"/>
              </a:tblGrid>
              <a:tr h="4453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농식품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창업교육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210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농식품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산업의 흐름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사업계획서 작성 및 가공실습 기초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0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강소농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심화교육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보령시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강소농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이해와 전략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경영계획서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작성</a:t>
                      </a:r>
                      <a:endParaRPr lang="en-US" altLang="ko-KR" sz="16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0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상반기농업인정보화교육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영동인터넷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고등학교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컴퓨터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스마트폰을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활용한      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교육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전통놀이연구회 과제교육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난타 수업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복숭아연구회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재배기술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복숭아 재배기술 교육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포도학과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분임토의 및 주제발표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관내농가 현장견학 및 컨설팅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영동와인 아카데미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개강식 및 영동와인의 역사 등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개강식 및 경영마인드 정립 등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768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592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시범사업추진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64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볍씨 종자소독 지도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과수개화기 인공수분 지도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344" y="4572008"/>
            <a:ext cx="86439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농작업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대행 서비스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홍보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농기계 순회수리 교육 및 임대 홍보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357</Words>
  <Application>Microsoft Office PowerPoint</Application>
  <PresentationFormat>화면 슬라이드 쇼(4:3)</PresentationFormat>
  <Paragraphs>85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109</cp:revision>
  <dcterms:created xsi:type="dcterms:W3CDTF">2016-09-01T04:27:02Z</dcterms:created>
  <dcterms:modified xsi:type="dcterms:W3CDTF">2018-04-01T23:42:59Z</dcterms:modified>
</cp:coreProperties>
</file>