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78" r:id="rId3"/>
    <p:sldId id="276" r:id="rId4"/>
    <p:sldId id="281" r:id="rId5"/>
    <p:sldId id="277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CA8C-BCAC-4275-82C2-3E730873A5E8}" type="datetimeFigureOut">
              <a:rPr lang="ko-KR" altLang="en-US" smtClean="0"/>
              <a:pPr/>
              <a:t>2018-06-27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291AE-4A16-4F77-B7FC-A7AE7A661A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FC03A961-760D-484E-A23B-3193F497273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291AE-4A16-4F77-B7FC-A7AE7A661A70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E54B-8B4C-42C1-AC58-D5C0D5B1EEF3}" type="datetimeFigureOut">
              <a:rPr lang="ko-KR" altLang="en-US" smtClean="0"/>
              <a:pPr/>
              <a:t>2018-06-27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il.naver.com/read/image/?mailSN=53&amp;attachIndex=6&amp;contentType=image/jpeg&amp;offset=616377&amp;size=160911&amp;mimeSN=1490690964.891327.1190.892517&amp;org=1&amp;u=wlgns551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~1.OWN\AppData\Local\Temp\HAMONITEMP\15241212740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357430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5286380" y="151430"/>
          <a:ext cx="3821108" cy="777240"/>
        </p:xfrm>
        <a:graphic>
          <a:graphicData uri="http://schemas.openxmlformats.org/drawingml/2006/table">
            <a:tbl>
              <a:tblPr firstRow="1" bandRow="1"/>
              <a:tblGrid>
                <a:gridCol w="3821108"/>
              </a:tblGrid>
              <a:tr h="72008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6146" name="AutoShape 2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첨부 파일 이미지 미리보기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762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14282" y="526640"/>
            <a:ext cx="864399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2018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대한민국 </a:t>
            </a:r>
            <a:r>
              <a:rPr kumimoji="0"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귀농귀촌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박람회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참가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)~8.(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서울 양재동 </a:t>
            </a:r>
            <a:r>
              <a:rPr kumimoji="0" lang="en-US" altLang="ko-KR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aT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센터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6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귀농귀촌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정책 및 지원시책 홍보 등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4282" y="4714884"/>
            <a:ext cx="864399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회 영동군 생활개선회원 선진기술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경영연찬회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19.(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09:50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영동체육관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620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난타공연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특강 및 회원 화합행사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282" y="2643182"/>
            <a:ext cx="864399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회 여성농업인 영동군연합회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경영연찬회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7(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spc="-150" dirty="0" smtClean="0">
                <a:latin typeface="HY헤드라인M" pitchFamily="18" charset="-127"/>
                <a:ea typeface="HY헤드라인M" pitchFamily="18" charset="-127"/>
              </a:rPr>
              <a:t>양송호청소년수련원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270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160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유공회원 표창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특강 및 회원 화합행상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7488" y="428604"/>
            <a:ext cx="8640762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 교육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500034" y="1071546"/>
          <a:ext cx="8358217" cy="528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785818"/>
                <a:gridCol w="1428760"/>
                <a:gridCol w="785818"/>
                <a:gridCol w="3143243"/>
              </a:tblGrid>
              <a:tr h="3018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회수  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41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농업인대학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포도학과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샤인마스켓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재배기술 교육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411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강소농경영개선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실천 후속교육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경영계획서 점검 및 진단결과 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발표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41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농촌노인 사회적응력 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강화 프로그램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235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한지공예 및 노래교실 운영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411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신규농업인 영농기초 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기술교육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152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농업인의 생활법률 등</a:t>
                      </a:r>
                      <a:endParaRPr lang="ko-KR" altLang="en-US" sz="1600" b="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019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농식품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창업교육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spc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180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혼합약재 추출 및 농축 실습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00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농산물가공연구회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과제교육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45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농산물을 활용한 건강한 여름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차 만들기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41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영동와인 아카데미 교육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U1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대학교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140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우리나라 포도주 생산현황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및 </a:t>
                      </a:r>
                      <a:endParaRPr lang="en-US" altLang="ko-KR" sz="1600" b="0" baseline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r>
                        <a:rPr lang="ko-KR" altLang="en-US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영동와인 발전방안</a:t>
                      </a:r>
                      <a:r>
                        <a:rPr lang="ko-KR" altLang="en-US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등 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41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우리품종전문생산단지조성사업홍보마케팅교육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104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 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마케팅 이해 및 기획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2553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35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918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57188"/>
            <a:ext cx="8572500" cy="71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 행사</a:t>
            </a:r>
            <a:endParaRPr lang="en-US" altLang="ko-KR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500034" y="1112712"/>
          <a:ext cx="8358246" cy="503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071570"/>
                <a:gridCol w="1357322"/>
                <a:gridCol w="785818"/>
                <a:gridCol w="2928958"/>
              </a:tblGrid>
              <a:tr h="5116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시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용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100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 농업인 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학습단체 워크숍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 9.(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 11.(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제주도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 latinLnBrk="1">
                        <a:buFontTx/>
                        <a:buChar char="-"/>
                      </a:pPr>
                      <a:r>
                        <a:rPr kumimoji="0" lang="ko-KR" altLang="en-US" sz="1600" b="0" kern="0" dirty="0" smtClean="0">
                          <a:solidFill>
                            <a:prstClr val="black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특강 및 우수농장 순회 현장</a:t>
                      </a:r>
                      <a:endParaRPr kumimoji="0" lang="en-US" altLang="ko-KR" sz="1600" b="0" kern="0" dirty="0" smtClean="0">
                        <a:solidFill>
                          <a:prstClr val="black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fontAlgn="base" latinLnBrk="1">
                        <a:buFontTx/>
                        <a:buNone/>
                      </a:pPr>
                      <a:r>
                        <a:rPr kumimoji="0" lang="en-US" altLang="ko-KR" sz="1600" b="0" kern="0" dirty="0" smtClean="0">
                          <a:solidFill>
                            <a:prstClr val="black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r>
                        <a:rPr kumimoji="0" lang="ko-KR" altLang="en-US" sz="1600" b="0" kern="0" dirty="0" smtClean="0">
                          <a:solidFill>
                            <a:prstClr val="black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학습 등 </a:t>
                      </a:r>
                      <a:endParaRPr lang="ko-KR" altLang="en-US" sz="1600" b="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100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 </a:t>
                      </a:r>
                      <a:r>
                        <a:rPr lang="ko-KR" altLang="en-US" sz="1600" b="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영동읍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농촌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지도자회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하계연찬회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21.(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10:00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영동읍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화신리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특강 및 회원화합행사 등</a:t>
                      </a:r>
                      <a:endParaRPr lang="ko-KR" altLang="en-US" sz="1600" b="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100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 </a:t>
                      </a:r>
                      <a:r>
                        <a:rPr lang="en-US" altLang="ko-KR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4-H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연합회 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야영교육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 25.(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  27.(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통영시청소년수련원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해양체험 및 공동체형성 활동</a:t>
                      </a:r>
                      <a:endParaRPr lang="ko-KR" altLang="en-US" sz="1600" b="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100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복숭아연구회 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하계연찬회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 중순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80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고품질복숭아 재배기술 교육</a:t>
                      </a:r>
                      <a:endParaRPr lang="ko-KR" altLang="en-US" sz="1600" b="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10065"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600" b="0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2018</a:t>
                      </a:r>
                      <a:r>
                        <a:rPr kumimoji="0" lang="ko-KR" altLang="en-US" sz="1600" b="0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년 </a:t>
                      </a:r>
                      <a:r>
                        <a:rPr kumimoji="0" lang="ko-KR" altLang="en-US" sz="1600" b="0" kern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영동군농업정보화연구회</a:t>
                      </a:r>
                      <a:r>
                        <a:rPr kumimoji="0" lang="ko-KR" altLang="en-US" sz="1600" b="0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 현장교육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7.19.(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08:00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군산시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완주군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600" b="0" kern="0" dirty="0" smtClean="0">
                          <a:solidFill>
                            <a:prstClr val="black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군산 </a:t>
                      </a:r>
                      <a:r>
                        <a:rPr kumimoji="0" lang="ko-KR" altLang="en-US" sz="1600" b="0" kern="0" dirty="0" err="1" smtClean="0">
                          <a:solidFill>
                            <a:prstClr val="black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정보화마을</a:t>
                      </a:r>
                      <a:r>
                        <a:rPr kumimoji="0" lang="ko-KR" altLang="en-US" sz="1600" b="0" kern="0" dirty="0" smtClean="0">
                          <a:solidFill>
                            <a:prstClr val="black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및 완주 </a:t>
                      </a:r>
                      <a:endParaRPr kumimoji="0" lang="en-US" altLang="ko-KR" sz="1600" b="0" kern="0" dirty="0" smtClean="0">
                        <a:solidFill>
                          <a:prstClr val="black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kern="0" dirty="0" smtClean="0">
                          <a:solidFill>
                            <a:prstClr val="black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r>
                        <a:rPr kumimoji="0" lang="ko-KR" altLang="en-US" sz="1600" b="0" kern="0" dirty="0" err="1" smtClean="0">
                          <a:solidFill>
                            <a:prstClr val="black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로컬푸드직매장</a:t>
                      </a:r>
                      <a:r>
                        <a:rPr kumimoji="0" lang="ko-KR" altLang="en-US" sz="1600" b="0" kern="0" dirty="0" smtClean="0">
                          <a:solidFill>
                            <a:prstClr val="black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견학 </a:t>
                      </a:r>
                      <a:endParaRPr lang="ko-KR" altLang="en-US" sz="1600" b="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689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 </a:t>
                      </a: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(5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280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 latinLnBrk="1">
                        <a:buFontTx/>
                        <a:buNone/>
                      </a:pP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44" y="2000240"/>
            <a:ext cx="864393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시범사업추진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64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124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과학영농시설운영 토양검정 추진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유용미생물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아미노액비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톤 배양공급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 임대사업 운영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사업장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55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530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농작물 병해충 방제 지도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344" y="5072074"/>
            <a:ext cx="864393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914400" lvl="1" indent="-457200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농작물 병해충 방제지도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소식지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PLS(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농약안전사용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중점지도 홍보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소식지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14282" y="313455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농업기계 순회수리 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2.(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)~7. 19.(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모정리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개마을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농기계 수리 및 안전사용교육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436</Words>
  <Application>Microsoft Office PowerPoint</Application>
  <PresentationFormat>화면 슬라이드 쇼(4:3)</PresentationFormat>
  <Paragraphs>127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174</cp:revision>
  <dcterms:created xsi:type="dcterms:W3CDTF">2016-09-01T04:27:02Z</dcterms:created>
  <dcterms:modified xsi:type="dcterms:W3CDTF">2018-06-27T04:52:21Z</dcterms:modified>
</cp:coreProperties>
</file>