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78" r:id="rId3"/>
    <p:sldId id="276" r:id="rId4"/>
    <p:sldId id="281" r:id="rId5"/>
    <p:sldId id="277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291AE-4A16-4F77-B7FC-A7AE7A661A7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~1.OWN\AppData\Local\Temp\HAMONITEMP\15241212740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14282" y="526640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2018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대한민국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귀농귀촌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박람회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참가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양재동 </a:t>
            </a:r>
            <a:r>
              <a:rPr kumimoji="0" lang="en-US" altLang="ko-KR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aT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센터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정책 및 지원시책 홍보 등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282" y="4714884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영동군 생활개선회원 선진기술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경영연찬회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19.(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09:50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620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난타공연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특강 및 회원 화합행사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2643182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여성농업인 영동군연합회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경영연찬회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7(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spc="-150" dirty="0" smtClean="0">
                <a:latin typeface="HY헤드라인M" pitchFamily="18" charset="-127"/>
                <a:ea typeface="HY헤드라인M" pitchFamily="18" charset="-127"/>
              </a:rPr>
              <a:t>양송호청소년수련원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270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160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유공회원 표창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특강 및 회원 화합행상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428604"/>
            <a:ext cx="86407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34" y="1071546"/>
          <a:ext cx="8358217" cy="5287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785818"/>
                <a:gridCol w="1428760"/>
                <a:gridCol w="785818"/>
                <a:gridCol w="3143243"/>
              </a:tblGrid>
              <a:tr h="3018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1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포도학과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샤인마스켓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재배기술 교육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11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강소농경영개선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실천 후속교육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경영계획서 점검 및 진단결과 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발표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1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농촌노인 사회적응력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강화 프로그램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235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한지공예 및 노래교실 운영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11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신규농업인 영농기초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기술교육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152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농업인의 생활법률 등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019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농식품</a:t>
                      </a: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창업교육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180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혼합약재 추출 및 농축 실습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농산물가공연구회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농산물을 활용한 건강한 여름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차 만들기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1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아카데미 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U1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대학교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우리나라 포도주 생산현황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및 </a:t>
                      </a:r>
                      <a:endParaRPr lang="en-US" altLang="ko-KR" sz="1600" b="0" baseline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발전방안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1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우리품종전문생산단지조성사업홍보마케팅교육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마케팅 이해 및 기획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2553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918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57188"/>
            <a:ext cx="8572500" cy="714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행사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34" y="1112712"/>
          <a:ext cx="8358246" cy="5030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071570"/>
                <a:gridCol w="1357322"/>
                <a:gridCol w="785818"/>
                <a:gridCol w="2928958"/>
              </a:tblGrid>
              <a:tr h="5116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용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100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농업인 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학습단체 워크숍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9.(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11.(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제주도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1">
                        <a:buFontTx/>
                        <a:buChar char="-"/>
                      </a:pPr>
                      <a:r>
                        <a:rPr kumimoji="0" lang="ko-KR" altLang="en-US" sz="1600" b="0" kern="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특강 및 우수농장 순회 현장</a:t>
                      </a:r>
                      <a:endParaRPr kumimoji="0" lang="en-US" altLang="ko-KR" sz="1600" b="0" kern="0" dirty="0" smtClean="0">
                        <a:solidFill>
                          <a:prstClr val="black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fontAlgn="base" latinLnBrk="1">
                        <a:buFontTx/>
                        <a:buNone/>
                      </a:pPr>
                      <a:r>
                        <a:rPr kumimoji="0" lang="en-US" altLang="ko-KR" sz="1600" b="0" kern="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kumimoji="0" lang="ko-KR" altLang="en-US" sz="1600" b="0" kern="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학습 등 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100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</a:t>
                      </a: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농촌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지도자회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하계연찬회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21.(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10:00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화신리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특강 및 회원화합행사 등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100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</a:t>
                      </a: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4-H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연합회 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야영교육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25.(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 27.(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통영시청소년수련원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해양체험 및 공동체형성 활동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10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복숭아연구회 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하계연찬회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 중순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고품질복숭아 재배기술 교육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10065"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600" b="0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2018</a:t>
                      </a:r>
                      <a:r>
                        <a:rPr kumimoji="0" lang="ko-KR" altLang="en-US" sz="1600" b="0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년 </a:t>
                      </a:r>
                      <a:r>
                        <a:rPr kumimoji="0" lang="ko-KR" altLang="en-US" sz="1600" b="0" kern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영동군농업정보화연구회</a:t>
                      </a:r>
                      <a:r>
                        <a:rPr kumimoji="0" lang="ko-KR" altLang="en-US" sz="1600" b="0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 현장교육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7.19.(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08:00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군산시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완주군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600" b="0" kern="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군산 </a:t>
                      </a:r>
                      <a:r>
                        <a:rPr kumimoji="0" lang="ko-KR" altLang="en-US" sz="1600" b="0" kern="0" dirty="0" err="1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정보화마을</a:t>
                      </a:r>
                      <a:r>
                        <a:rPr kumimoji="0" lang="ko-KR" altLang="en-US" sz="1600" b="0" kern="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및 완주 </a:t>
                      </a:r>
                      <a:endParaRPr kumimoji="0" lang="en-US" altLang="ko-KR" sz="1600" b="0" kern="0" dirty="0" smtClean="0">
                        <a:solidFill>
                          <a:prstClr val="black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kern="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kumimoji="0" lang="ko-KR" altLang="en-US" sz="1600" b="0" kern="0" dirty="0" err="1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로컬푸드직매장</a:t>
                      </a:r>
                      <a:r>
                        <a:rPr kumimoji="0" lang="ko-KR" altLang="en-US" sz="1600" b="0" kern="0" dirty="0" smtClean="0">
                          <a:solidFill>
                            <a:prstClr val="black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견학 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689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280</a:t>
                      </a:r>
                      <a:r>
                        <a:rPr lang="ko-KR" altLang="en-US" sz="16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None/>
                      </a:pPr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2000240"/>
            <a:ext cx="864393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344" y="5072074"/>
            <a:ext cx="86439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방제지도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PLS(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농약안전사용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중점지도 홍보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313455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)~7. 19.(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모정리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436</Words>
  <Application>Microsoft Office PowerPoint</Application>
  <PresentationFormat>화면 슬라이드 쇼(4:3)</PresentationFormat>
  <Paragraphs>127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174</cp:revision>
  <dcterms:created xsi:type="dcterms:W3CDTF">2016-09-01T04:27:02Z</dcterms:created>
  <dcterms:modified xsi:type="dcterms:W3CDTF">2018-06-27T04:52:21Z</dcterms:modified>
</cp:coreProperties>
</file>