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75" r:id="rId3"/>
    <p:sldId id="283" r:id="rId4"/>
    <p:sldId id="274" r:id="rId5"/>
    <p:sldId id="273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64" autoAdjust="0"/>
    <p:restoredTop sz="94669" autoAdjust="0"/>
  </p:normalViewPr>
  <p:slideViewPr>
    <p:cSldViewPr>
      <p:cViewPr>
        <p:scale>
          <a:sx n="87" d="100"/>
          <a:sy n="87" d="100"/>
        </p:scale>
        <p:origin x="-600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CA8C-BCAC-4275-82C2-3E730873A5E8}" type="datetimeFigureOut">
              <a:rPr lang="ko-KR" altLang="en-US" smtClean="0"/>
              <a:pPr/>
              <a:t>2018-11-02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291AE-4A16-4F77-B7FC-A7AE7A661A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FC03A961-760D-484E-A23B-3193F497273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2018-11-02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2018-11-02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2018-11-02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E54B-8B4C-42C1-AC58-D5C0D5B1EEF3}" type="datetimeFigureOut">
              <a:rPr lang="ko-KR" altLang="en-US" smtClean="0"/>
              <a:pPr/>
              <a:t>2018-11-02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ail.naver.com/read/image/?mailSN=53&amp;attachIndex=6&amp;contentType=image/jpeg&amp;offset=616377&amp;size=160911&amp;mimeSN=1490690964.891327.1190.892517&amp;org=1&amp;u=wlgns551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ownloads\월\20181019_1429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6" name="AutoShape 2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첨부 파일 이미지 미리보기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762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34924" y="44450"/>
          <a:ext cx="375125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1258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14282" y="1928802"/>
            <a:ext cx="8715436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충청북도 우수 여성농업인 대상 시상식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 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14:30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충청북도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농업인회관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우수 여성농업인 대상시상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수상자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심용순 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4282" y="335649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한농연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충북 명품농산물 장터한마당 참가</a:t>
            </a:r>
            <a:endParaRPr kumimoji="0"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 2.(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~4.(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서울 노원구 중계근린공원 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22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농산물 홍보 판매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소비자 만남의 행사 등 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14282" y="3528165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농업인의 날 행사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 11.(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10:00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과일나라테마공원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1,500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회원가족 화합행사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14282" y="5099801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대한민국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우리술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품평회 참가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 23.(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)~25.(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AT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센터 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전시관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우리술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품평회 시상 및 영동와인 전시홍보 등 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14282" y="4602333"/>
            <a:ext cx="864399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충청북도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4-H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대상시상식 및 경진대회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16.[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충북농업기술원 </a:t>
            </a:r>
            <a:r>
              <a:rPr lang="en-US" altLang="ko-KR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우수 영농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4-H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회원 및 학교 시상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경진대회 등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14282" y="357166"/>
            <a:ext cx="8858250" cy="161274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한국생활개선 충청북도연합회 한마음대회 개최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 27.(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청주시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화합 한마당 행사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4282" y="2500306"/>
            <a:ext cx="864399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2018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강소농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대전 참가</a:t>
            </a:r>
            <a:endParaRPr kumimoji="0"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 28.(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)~12. 1.(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서울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코엑스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12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강소농사업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성과 전시 및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홍보행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사 등 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88956" y="357166"/>
            <a:ext cx="8640762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 교육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500062" y="928667"/>
          <a:ext cx="8358217" cy="528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382"/>
                <a:gridCol w="726804"/>
                <a:gridCol w="1380928"/>
                <a:gridCol w="926832"/>
                <a:gridCol w="3143271"/>
              </a:tblGrid>
              <a:tr h="43772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회수  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397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농업인대학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포도학과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160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유기농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발효퇴비 </a:t>
                      </a: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제조및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실습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397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천연염색연구회 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과제교육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애코염색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실습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397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영동군 </a:t>
                      </a: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귀농인협의회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현장교육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단양군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70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귀농인 과수재배 능력 향상 및 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적합한 소득원 개발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397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3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와인연구회 과실주 및</a:t>
                      </a:r>
                      <a:endParaRPr lang="en-US" altLang="ko-KR" sz="1600" b="0" spc="-3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3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일반증류주 제조관리 </a:t>
                      </a:r>
                      <a:r>
                        <a:rPr lang="ko-KR" altLang="en-US" sz="1600" b="0" spc="-30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교육</a:t>
                      </a:r>
                      <a:endParaRPr lang="ko-KR" altLang="en-US" sz="1600" b="0" spc="-3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40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주류제조 기준 및 관리 교육</a:t>
                      </a:r>
                      <a:r>
                        <a:rPr lang="ko-KR" altLang="en-US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397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농촌 식생활 체험</a:t>
                      </a:r>
                      <a:r>
                        <a:rPr lang="ko-KR" altLang="en-US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600" b="0" spc="-150" baseline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baseline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프로그랩</a:t>
                      </a:r>
                      <a:r>
                        <a:rPr lang="ko-KR" altLang="en-US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운영</a:t>
                      </a:r>
                      <a:endParaRPr lang="ko-KR" altLang="en-US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심천 면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영동구구농원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12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식생활 체험 실습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397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향토음식연구회 과제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50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가을철 </a:t>
                      </a:r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약선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음식 실습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397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원예분야 품목별 전문가 양성교육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-15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농업기술센터힐링사업소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15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복숭아 재배기술 교육 및 전정교육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703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387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spc="-15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44" y="357166"/>
            <a:ext cx="8643936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 </a:t>
            </a:r>
          </a:p>
          <a:p>
            <a:pPr marL="914400" lvl="1" indent="-457200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새해농업인실용교육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중앙 단위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교관반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  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/ 10. 30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)~11. 1.(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/ 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전주시 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청남대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가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을국화축제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한국와인페스티벌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참가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1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/ 11. 2.(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)~4.(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청남대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9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와이너리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3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작물환경분야</a:t>
            </a:r>
            <a:r>
              <a:rPr lang="en-US" altLang="ko-KR" sz="2400" b="1" kern="0" spc="-3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kern="0" spc="-3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시범사업 </a:t>
            </a:r>
            <a:r>
              <a:rPr lang="ko-KR" altLang="en-US" sz="2400" b="1" kern="0" spc="-30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평가회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11. 15.(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농업기술센터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15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30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전국생활개선 성과보고회 참석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11. 29.(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서울시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7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조직배양실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유리온실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분재관리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: 300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여개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175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과학영농시설운영 토양검정 추진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유용미생물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아미노액비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톤 배양공급</a:t>
            </a:r>
          </a:p>
          <a:p>
            <a:pPr marL="914400" lvl="1" indent="-457200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 임대사업 운영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사업장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55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530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344" y="5286388"/>
            <a:ext cx="864393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27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농업인의날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행사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농촌지도정보지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 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현수막 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</TotalTime>
  <Words>468</Words>
  <Application>Microsoft Office PowerPoint</Application>
  <PresentationFormat>화면 슬라이드 쇼(4:3)</PresentationFormat>
  <Paragraphs>89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280</cp:revision>
  <dcterms:created xsi:type="dcterms:W3CDTF">2016-09-01T04:27:02Z</dcterms:created>
  <dcterms:modified xsi:type="dcterms:W3CDTF">2018-11-02T01:21:02Z</dcterms:modified>
</cp:coreProperties>
</file>